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8" r:id="rId3"/>
    <p:sldId id="283" r:id="rId4"/>
    <p:sldId id="295" r:id="rId5"/>
    <p:sldId id="296" r:id="rId6"/>
    <p:sldId id="29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53" autoAdjust="0"/>
    <p:restoredTop sz="94660"/>
  </p:normalViewPr>
  <p:slideViewPr>
    <p:cSldViewPr snapToGrid="0">
      <p:cViewPr varScale="1">
        <p:scale>
          <a:sx n="66" d="100"/>
          <a:sy n="66" d="100"/>
        </p:scale>
        <p:origin x="3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633" y="802298"/>
            <a:ext cx="11713944" cy="25414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LOKOLAMA</a:t>
            </a:r>
            <a:b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pose des </a:t>
            </a:r>
            <a:r>
              <a:rPr lang="en-US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panneaux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solaires</a:t>
            </a:r>
            <a:b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Voyage 2020-2021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Voyage de Suzanne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Waltener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réalisé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 Jean Michel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dupas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2E853D-0BBA-4BFD-BC6F-1488ECFD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396" y="804519"/>
            <a:ext cx="10722543" cy="1049235"/>
          </a:xfrm>
        </p:spPr>
        <p:txBody>
          <a:bodyPr/>
          <a:lstStyle/>
          <a:p>
            <a:r>
              <a:rPr lang="fr-FR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Petit historique du projet commencé en 2007</a:t>
            </a:r>
            <a:endParaRPr lang="fr-BE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E75F6E-813C-4912-95B3-7ED75C70B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Parallèle avec la réalisation du vitrail de saint Martin dans le cadre du 100</a:t>
            </a:r>
            <a:r>
              <a:rPr lang="fr-BE" baseline="30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BE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anniversaire de l’église.</a:t>
            </a:r>
          </a:p>
          <a:p>
            <a:r>
              <a:rPr lang="fr-BE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Visite d’une équipe à Lokolama, projet scolarisation</a:t>
            </a:r>
          </a:p>
          <a:p>
            <a:r>
              <a:rPr lang="fr-BE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Projet de centre de santé</a:t>
            </a:r>
          </a:p>
          <a:p>
            <a:r>
              <a:rPr lang="fr-BE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Désenclavement de la région par la construction d’une baleinière</a:t>
            </a:r>
          </a:p>
          <a:p>
            <a:r>
              <a:rPr lang="fr-BE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Réalisation d’un centre hospitalier</a:t>
            </a:r>
          </a:p>
          <a:p>
            <a:r>
              <a:rPr lang="fr-BE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Site internet qui assure le suivi</a:t>
            </a:r>
          </a:p>
        </p:txBody>
      </p:sp>
    </p:spTree>
    <p:extLst>
      <p:ext uri="{BB962C8B-B14F-4D97-AF65-F5344CB8AC3E}">
        <p14:creationId xmlns:p14="http://schemas.microsoft.com/office/powerpoint/2010/main" val="928355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D460A2B-8459-4F23-9A6C-961E54367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30305" y="519953"/>
            <a:ext cx="6251389" cy="468854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ECBC150-7ECB-4B2A-BF7A-AE2BAB3E1541}"/>
              </a:ext>
            </a:extLst>
          </p:cNvPr>
          <p:cNvSpPr txBox="1"/>
          <p:nvPr/>
        </p:nvSpPr>
        <p:spPr>
          <a:xfrm>
            <a:off x="7181850" y="657225"/>
            <a:ext cx="4579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Premier volet de notre partenariat avec Lokolama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Aménagement de 5 sources d’eau potable</a:t>
            </a:r>
          </a:p>
          <a:p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04BDA5-A2E5-4483-BA3F-77BA0BA20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923835" y="2207419"/>
            <a:ext cx="5095875" cy="38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41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7EE9B28-615E-485B-AEC3-57642A661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450" y="479425"/>
            <a:ext cx="4533900" cy="60452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5711FE4-FE3C-49FD-95BA-CDE6F24F4BF7}"/>
              </a:ext>
            </a:extLst>
          </p:cNvPr>
          <p:cNvSpPr txBox="1"/>
          <p:nvPr/>
        </p:nvSpPr>
        <p:spPr>
          <a:xfrm>
            <a:off x="771525" y="1123950"/>
            <a:ext cx="56769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Second volet de notre partenariat avec Lokolama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Payement des frais scolaires des enfants orphelins et indigents du village de Lokolama 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Ce qui représente +/- 800 enfants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La paroisse et les amis de Saint Martin poursuivent l’aide en début septembre de chaque année.</a:t>
            </a:r>
            <a:endParaRPr lang="fr-BE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484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72B4C28-D567-4567-A43B-DA909580B691}"/>
              </a:ext>
            </a:extLst>
          </p:cNvPr>
          <p:cNvSpPr txBox="1"/>
          <p:nvPr/>
        </p:nvSpPr>
        <p:spPr>
          <a:xfrm>
            <a:off x="895350" y="273396"/>
            <a:ext cx="72009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Troisième volet de notre partenariat avec Lokolama </a:t>
            </a:r>
            <a:r>
              <a:rPr lang="fr-FR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Désenclavement du secteur de </a:t>
            </a:r>
            <a:r>
              <a:rPr lang="fr-FR" sz="20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Lokolama par </a:t>
            </a:r>
            <a:r>
              <a:rPr lang="fr-FR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la construction d’une baleinière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Achat de 2 moteurs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6AC320-E0CA-4CE4-BC5F-221B5817C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182" y="3429000"/>
            <a:ext cx="5774267" cy="32480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6FE539-E13F-4EEA-93C5-AECE3B649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1" y="2195114"/>
            <a:ext cx="6614761" cy="372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0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897D5B2-F9EE-4503-8BD6-C37F70CE6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1" y="2315616"/>
            <a:ext cx="4933949" cy="27753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5532B9F-5191-43C3-9473-567B872E7542}"/>
              </a:ext>
            </a:extLst>
          </p:cNvPr>
          <p:cNvSpPr txBox="1"/>
          <p:nvPr/>
        </p:nvSpPr>
        <p:spPr>
          <a:xfrm>
            <a:off x="612809" y="42166"/>
            <a:ext cx="835342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Quatrième volet de notre partenariat avec Lokolama :</a:t>
            </a:r>
          </a:p>
          <a:p>
            <a:endParaRPr lang="fr-FR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d’un centre de santé, devenu par la force des choses un centre hospitalier de référence dans toute la région grâce à la qualité de la réalisation.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immobilier en dur,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matériel et vêtements professionnel du CHL,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rapport mensuel des activités assurées par le centre</a:t>
            </a:r>
          </a:p>
          <a:p>
            <a:endParaRPr lang="fr-FR" dirty="0"/>
          </a:p>
          <a:p>
            <a:endParaRPr lang="fr-FR" sz="1800" dirty="0"/>
          </a:p>
        </p:txBody>
      </p:sp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id="{97E33478-281F-4BFC-BF88-8B129D1720F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4800" y="3269943"/>
            <a:ext cx="4293129" cy="2896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4521A25-13A1-4A8E-B569-95B3C6F41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01959" y="3269943"/>
            <a:ext cx="4599517" cy="3449638"/>
          </a:xfrm>
        </p:spPr>
      </p:pic>
    </p:spTree>
    <p:extLst>
      <p:ext uri="{BB962C8B-B14F-4D97-AF65-F5344CB8AC3E}">
        <p14:creationId xmlns:p14="http://schemas.microsoft.com/office/powerpoint/2010/main" val="421816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tf00001245</Template>
  <TotalTime>192</TotalTime>
  <Words>212</Words>
  <Application>Microsoft Office PowerPoint</Application>
  <PresentationFormat>Grand écran</PresentationFormat>
  <Paragraphs>25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Arial</vt:lpstr>
      <vt:lpstr>Gill Sans MT</vt:lpstr>
      <vt:lpstr>Times New Roman</vt:lpstr>
      <vt:lpstr>Wingdings</vt:lpstr>
      <vt:lpstr>Galerie</vt:lpstr>
      <vt:lpstr>LOKOLAMA pose des panneaux solaires Voyage 2020-2021</vt:lpstr>
      <vt:lpstr>Petit historique du projet commencé en 2007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pose des panneaux solaires Voyage 2020-2021</dc:title>
  <dc:creator>Jean Michel Dupas</dc:creator>
  <cp:lastModifiedBy>Jean Michel Dupas</cp:lastModifiedBy>
  <cp:revision>26</cp:revision>
  <dcterms:created xsi:type="dcterms:W3CDTF">2021-06-25T11:45:20Z</dcterms:created>
  <dcterms:modified xsi:type="dcterms:W3CDTF">2022-02-18T10:43:32Z</dcterms:modified>
</cp:coreProperties>
</file>