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95"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fr-FR" sz="1200">
              <a:latin typeface="Arial" pitchFamily="18"/>
              <a:ea typeface="Microsoft YaHei" pitchFamily="2"/>
              <a:cs typeface="Mangal" pitchFamily="2"/>
            </a:endParaRPr>
          </a:p>
        </p:txBody>
      </p:sp>
      <p:sp>
        <p:nvSpPr>
          <p:cNvPr id="3" name="Espace réservé de la date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fld id="{9A53E29E-4192-4D00-B17D-AF9223F96453}" type="datetimeFigureOut">
              <a:t>18/02/2022</a:t>
            </a:fld>
            <a:endParaRPr lang="fr-FR" sz="1200">
              <a:latin typeface="Arial" pitchFamily="18"/>
              <a:ea typeface="Microsoft YaHei" pitchFamily="2"/>
              <a:cs typeface="Mangal" pitchFamily="2"/>
            </a:endParaRPr>
          </a:p>
        </p:txBody>
      </p:sp>
      <p:sp>
        <p:nvSpPr>
          <p:cNvPr id="4" name="Espace réservé du pied de page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fr-FR" sz="1200">
              <a:latin typeface="Arial" pitchFamily="18"/>
              <a:ea typeface="Microsoft YaHei" pitchFamily="2"/>
              <a:cs typeface="Mangal" pitchFamily="2"/>
            </a:endParaRPr>
          </a:p>
        </p:txBody>
      </p:sp>
      <p:sp>
        <p:nvSpPr>
          <p:cNvPr id="5" name="Espace réservé du numéro de diapositive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36583B01-32C1-42B5-A365-4020074E4FA7}" type="slidenum">
              <a:t>‹N°›</a:t>
            </a:fld>
            <a:endParaRPr lang="fr-FR" sz="1200">
              <a:latin typeface="Arial" pitchFamily="18"/>
              <a:ea typeface="Microsoft YaHei" pitchFamily="2"/>
              <a:cs typeface="Mangal" pitchFamily="2"/>
            </a:endParaRPr>
          </a:p>
        </p:txBody>
      </p:sp>
    </p:spTree>
    <p:extLst>
      <p:ext uri="{BB962C8B-B14F-4D97-AF65-F5344CB8AC3E}">
        <p14:creationId xmlns:p14="http://schemas.microsoft.com/office/powerpoint/2010/main" val="122874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commentaires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fr-FR" sz="1400" kern="1200">
                <a:latin typeface="Times New Roman" pitchFamily="18"/>
                <a:ea typeface="Lucida Sans Unicode" pitchFamily="2"/>
                <a:cs typeface="Tahoma" pitchFamily="2"/>
              </a:defRPr>
            </a:lvl1pPr>
          </a:lstStyle>
          <a:p>
            <a:pPr lvl="0"/>
            <a:endParaRPr lang="fr-FR"/>
          </a:p>
        </p:txBody>
      </p:sp>
      <p:sp>
        <p:nvSpPr>
          <p:cNvPr id="5" name="Espace réservé de la date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fr-FR" sz="1400" kern="1200">
                <a:latin typeface="Times New Roman" pitchFamily="18"/>
                <a:ea typeface="Lucida Sans Unicode" pitchFamily="2"/>
                <a:cs typeface="Tahoma" pitchFamily="2"/>
              </a:defRPr>
            </a:lvl1pPr>
          </a:lstStyle>
          <a:p>
            <a:pPr lvl="0"/>
            <a:fld id="{E9C78EE5-09D7-4310-959F-D9E225BEA7E6}" type="datetimeFigureOut">
              <a:t>18/02/2022</a:t>
            </a:fld>
            <a:endParaRPr lang="fr-FR"/>
          </a:p>
        </p:txBody>
      </p:sp>
      <p:sp>
        <p:nvSpPr>
          <p:cNvPr id="6" name="Espace réservé du pied de page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fr-FR" sz="1400" kern="1200">
                <a:latin typeface="Times New Roman" pitchFamily="18"/>
                <a:ea typeface="Lucida Sans Unicode" pitchFamily="2"/>
                <a:cs typeface="Tahoma" pitchFamily="2"/>
              </a:defRPr>
            </a:lvl1pPr>
          </a:lstStyle>
          <a:p>
            <a:pPr lvl="0"/>
            <a:endParaRPr lang="fr-FR"/>
          </a:p>
        </p:txBody>
      </p:sp>
      <p:sp>
        <p:nvSpPr>
          <p:cNvPr id="7" name="Espace réservé du numéro de diapositive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fr-FR" sz="1400" kern="1200">
                <a:latin typeface="Times New Roman" pitchFamily="18"/>
                <a:ea typeface="Lucida Sans Unicode" pitchFamily="2"/>
                <a:cs typeface="Tahoma" pitchFamily="2"/>
              </a:defRPr>
            </a:lvl1pPr>
          </a:lstStyle>
          <a:p>
            <a:pPr lvl="0"/>
            <a:fld id="{D32C9B95-32D2-410A-87B0-107ED114E0DD}" type="slidenum">
              <a:t>‹N°›</a:t>
            </a:fld>
            <a:endParaRPr lang="fr-FR"/>
          </a:p>
        </p:txBody>
      </p:sp>
    </p:spTree>
    <p:extLst>
      <p:ext uri="{BB962C8B-B14F-4D97-AF65-F5344CB8AC3E}">
        <p14:creationId xmlns:p14="http://schemas.microsoft.com/office/powerpoint/2010/main" val="262228861"/>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Tree>
    <p:extLst>
      <p:ext uri="{BB962C8B-B14F-4D97-AF65-F5344CB8AC3E}">
        <p14:creationId xmlns:p14="http://schemas.microsoft.com/office/powerpoint/2010/main" val="143122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62326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89700" y="649288"/>
            <a:ext cx="1922463" cy="3090862"/>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722313" y="649288"/>
            <a:ext cx="5614987" cy="30908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64177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10259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20647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722313" y="2355850"/>
            <a:ext cx="3768725" cy="138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3438" y="2355850"/>
            <a:ext cx="3768725" cy="138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22753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17388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204536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934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426912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67321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368719" y="649440"/>
            <a:ext cx="7042680" cy="1523160"/>
          </a:xfrm>
          <a:prstGeom prst="rect">
            <a:avLst/>
          </a:prstGeom>
          <a:noFill/>
          <a:ln>
            <a:noFill/>
          </a:ln>
        </p:spPr>
        <p:txBody>
          <a:bodyPr vert="horz" wrap="square" lIns="90000" tIns="45000" rIns="90000" bIns="4500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Cliquez pour éditer le format du texte-titreClick to edit Master title style</a:t>
            </a:r>
          </a:p>
        </p:txBody>
      </p:sp>
      <p:sp>
        <p:nvSpPr>
          <p:cNvPr id="3" name="Text Placeholder 6"/>
          <p:cNvSpPr txBox="1">
            <a:spLocks noGrp="1"/>
          </p:cNvSpPr>
          <p:nvPr>
            <p:ph type="body" idx="1"/>
          </p:nvPr>
        </p:nvSpPr>
        <p:spPr>
          <a:xfrm>
            <a:off x="721800" y="2355480"/>
            <a:ext cx="7689600" cy="1384559"/>
          </a:xfrm>
          <a:prstGeom prst="rect">
            <a:avLst/>
          </a:prstGeom>
          <a:noFill/>
          <a:ln>
            <a:noFill/>
          </a:ln>
        </p:spPr>
        <p:txBody>
          <a:bodyPr vert="horz" wrap="square" lIns="90000" tIns="45000" rIns="90000" bIns="45000" anchor="t"/>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lvl="0"/>
            <a:r>
              <a:rPr lang="fr-BE"/>
              <a:t>Cliquez pour éditer le format du plan de texte</a:t>
            </a:r>
          </a:p>
          <a:p>
            <a:pPr lvl="1"/>
            <a:r>
              <a:rPr lang="fr-BE"/>
              <a:t>Second niveau de plan</a:t>
            </a:r>
          </a:p>
          <a:p>
            <a:pPr lvl="2"/>
            <a:r>
              <a:rPr lang="fr-BE"/>
              <a:t>Troisième niveau de plan</a:t>
            </a:r>
          </a:p>
          <a:p>
            <a:pPr lvl="3"/>
            <a:r>
              <a:rPr lang="fr-BE"/>
              <a:t>Quatrième niveau de plan</a:t>
            </a:r>
          </a:p>
          <a:p>
            <a:pPr lvl="4"/>
            <a:r>
              <a:rPr lang="fr-BE"/>
              <a:t>Cinquième niveau de plan</a:t>
            </a:r>
          </a:p>
          <a:p>
            <a:pPr lvl="5"/>
            <a:r>
              <a:rPr lang="fr-BE"/>
              <a:t>Sixième niveau de plan</a:t>
            </a:r>
          </a:p>
          <a:p>
            <a:pPr lvl="6"/>
            <a:r>
              <a:rPr lang="fr-BE"/>
              <a:t>Septième niveau de plan</a:t>
            </a:r>
          </a:p>
          <a:p>
            <a:pPr lvl="7"/>
            <a:r>
              <a:rPr lang="fr-BE"/>
              <a:t>Huitième niveau de plan</a:t>
            </a:r>
          </a:p>
          <a:p>
            <a:pPr lvl="0"/>
            <a:r>
              <a:rPr lang="fr-BE"/>
              <a:t>Neuvième niveau de planclick to…</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lvl="0" algn="l" rtl="0" hangingPunct="1">
        <a:lnSpc>
          <a:spcPct val="90000"/>
        </a:lnSpc>
        <a:spcBef>
          <a:spcPts val="0"/>
        </a:spcBef>
        <a:spcAft>
          <a:spcPts val="0"/>
        </a:spcAft>
        <a:buNone/>
        <a:tabLst/>
        <a:defRPr lang="en-US" sz="5400" b="0" i="0" u="none" strike="noStrike" kern="1200" spc="0">
          <a:ln>
            <a:noFill/>
          </a:ln>
          <a:solidFill>
            <a:srgbClr val="FFFFFF"/>
          </a:solidFill>
          <a:latin typeface="Calibri" pitchFamily="18"/>
          <a:ea typeface="Microsoft YaHei" pitchFamily="2"/>
          <a:cs typeface="Arial" pitchFamily="2"/>
        </a:defRPr>
      </a:lvl1pPr>
    </p:titleStyle>
    <p:bodyStyle>
      <a:lvl1pPr lvl="0">
        <a:buSzPct val="45000"/>
        <a:buFont typeface="StarSymbol"/>
        <a:buChar char="●"/>
        <a:tabLst/>
        <a:defRPr lang="fr-BE" sz="10000" b="1" i="1" u="none" strike="noStrike" spc="0">
          <a:solidFill>
            <a:srgbClr val="FFFFFF"/>
          </a:solidFill>
          <a:latin typeface="Calibri" pitchFamily="18"/>
        </a:defRPr>
      </a:lvl1pPr>
      <a:lvl2pPr lvl="1">
        <a:buSzPct val="75000"/>
        <a:buFont typeface="StarSymbol"/>
        <a:buChar char="–"/>
        <a:tabLst/>
        <a:defRPr lang="fr-BE" sz="10000" b="1" i="1" u="none" strike="noStrike" spc="0">
          <a:solidFill>
            <a:srgbClr val="FFFFFF"/>
          </a:solidFill>
          <a:latin typeface="Calibri" pitchFamily="18"/>
        </a:defRPr>
      </a:lvl2pPr>
      <a:lvl3pPr lvl="2">
        <a:buSzPct val="45000"/>
        <a:buFont typeface="StarSymbol"/>
        <a:buChar char="●"/>
        <a:tabLst/>
        <a:defRPr lang="fr-BE" sz="10000" b="1" i="1" u="none" strike="noStrike" spc="0">
          <a:solidFill>
            <a:srgbClr val="FFFFFF"/>
          </a:solidFill>
          <a:latin typeface="Calibri" pitchFamily="18"/>
        </a:defRPr>
      </a:lvl3pPr>
      <a:lvl4pPr lvl="3">
        <a:buSzPct val="75000"/>
        <a:buFont typeface="StarSymbol"/>
        <a:buChar char="–"/>
        <a:tabLst/>
        <a:defRPr lang="fr-BE" sz="10000" b="1" i="1" u="none" strike="noStrike" spc="0">
          <a:solidFill>
            <a:srgbClr val="FFFFFF"/>
          </a:solidFill>
          <a:latin typeface="Calibri" pitchFamily="18"/>
        </a:defRPr>
      </a:lvl4pPr>
      <a:lvl5pPr lvl="4">
        <a:buSzPct val="45000"/>
        <a:buFont typeface="StarSymbol"/>
        <a:buChar char="●"/>
        <a:tabLst/>
        <a:defRPr lang="fr-BE" sz="10000" b="1" i="1" u="none" strike="noStrike" spc="0">
          <a:solidFill>
            <a:srgbClr val="FFFFFF"/>
          </a:solidFill>
          <a:latin typeface="Calibri" pitchFamily="18"/>
        </a:defRPr>
      </a:lvl5pPr>
      <a:lvl6pPr lvl="5">
        <a:buSzPct val="45000"/>
        <a:buFont typeface="StarSymbol"/>
        <a:buChar char="●"/>
        <a:tabLst/>
        <a:defRPr lang="fr-BE" sz="10000" b="1" i="1" u="none" strike="noStrike" spc="0">
          <a:solidFill>
            <a:srgbClr val="FFFFFF"/>
          </a:solidFill>
          <a:latin typeface="Calibri" pitchFamily="18"/>
        </a:defRPr>
      </a:lvl6pPr>
      <a:lvl7pPr lvl="6">
        <a:buSzPct val="45000"/>
        <a:buFont typeface="StarSymbol"/>
        <a:buChar char="●"/>
        <a:tabLst/>
        <a:defRPr lang="fr-BE" sz="10000" b="1" i="1" u="none" strike="noStrike" spc="0">
          <a:solidFill>
            <a:srgbClr val="FFFFFF"/>
          </a:solidFill>
          <a:latin typeface="Calibri" pitchFamily="18"/>
        </a:defRPr>
      </a:lvl7pPr>
      <a:lvl8pPr lvl="7">
        <a:buSzPct val="45000"/>
        <a:buFont typeface="StarSymbol"/>
        <a:buChar char="●"/>
        <a:tabLst/>
        <a:defRPr lang="fr-BE" sz="10000" b="1" i="1" u="none" strike="noStrike" spc="0">
          <a:solidFill>
            <a:srgbClr val="FFFFFF"/>
          </a:solidFill>
          <a:latin typeface="Calibri" pitchFamily="18"/>
        </a:defRPr>
      </a:lvl8pPr>
      <a:lvl9pPr marL="0" marR="0" lvl="0" indent="0" algn="l" rtl="0" hangingPunct="1">
        <a:lnSpc>
          <a:spcPct val="90000"/>
        </a:lnSpc>
        <a:spcBef>
          <a:spcPts val="1998"/>
        </a:spcBef>
        <a:spcAft>
          <a:spcPts val="1417"/>
        </a:spcAft>
        <a:buNone/>
        <a:tabLst/>
        <a:defRPr lang="fr-BE" sz="10000" b="1" i="1" u="none" strike="noStrike" spc="0">
          <a:solidFill>
            <a:srgbClr val="FFFFFF"/>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80520" y="324000"/>
            <a:ext cx="8381519" cy="720000"/>
          </a:xfrm>
        </p:spPr>
        <p:txBody>
          <a:bodyPr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4800">
                <a:solidFill>
                  <a:srgbClr val="000099"/>
                </a:solidFill>
              </a:rPr>
              <a:t>MISSION HUMANITAIRE 2016</a:t>
            </a:r>
          </a:p>
        </p:txBody>
      </p:sp>
      <p:pic>
        <p:nvPicPr>
          <p:cNvPr id="3" name="Image 2"/>
          <p:cNvPicPr>
            <a:picLocks noChangeAspect="1"/>
          </p:cNvPicPr>
          <p:nvPr/>
        </p:nvPicPr>
        <p:blipFill>
          <a:blip r:embed="rId3">
            <a:lum/>
            <a:alphaModFix/>
          </a:blip>
          <a:srcRect/>
          <a:stretch>
            <a:fillRect/>
          </a:stretch>
        </p:blipFill>
        <p:spPr>
          <a:xfrm>
            <a:off x="711000" y="1152000"/>
            <a:ext cx="7712999" cy="5256000"/>
          </a:xfrm>
          <a:prstGeom prst="rect">
            <a:avLst/>
          </a:prstGeom>
          <a:noFill/>
          <a:ln>
            <a:noFill/>
          </a:ln>
        </p:spPr>
      </p:pic>
      <p:sp>
        <p:nvSpPr>
          <p:cNvPr id="4" name="Text Placeholder 2"/>
          <p:cNvSpPr txBox="1">
            <a:spLocks noGrp="1"/>
          </p:cNvSpPr>
          <p:nvPr>
            <p:ph type="body" idx="4294967295"/>
          </p:nvPr>
        </p:nvSpPr>
        <p:spPr>
          <a:xfrm>
            <a:off x="-36000" y="6263999"/>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Les materiels reçus au Gd Duché de Luxembourg</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309320" y="538920"/>
            <a:ext cx="7042680" cy="279360"/>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1800"/>
          </a:p>
        </p:txBody>
      </p:sp>
      <p:pic>
        <p:nvPicPr>
          <p:cNvPr id="3" name="Image 2"/>
          <p:cNvPicPr>
            <a:picLocks noChangeAspect="1"/>
          </p:cNvPicPr>
          <p:nvPr/>
        </p:nvPicPr>
        <p:blipFill>
          <a:blip r:embed="rId3">
            <a:lum/>
            <a:alphaModFix/>
          </a:blip>
          <a:srcRect/>
          <a:stretch>
            <a:fillRect/>
          </a:stretch>
        </p:blipFill>
        <p:spPr>
          <a:xfrm>
            <a:off x="432000" y="288360"/>
            <a:ext cx="8208000" cy="6172200"/>
          </a:xfrm>
          <a:prstGeom prst="rect">
            <a:avLst/>
          </a:prstGeom>
          <a:noFill/>
          <a:ln>
            <a:noFill/>
          </a:ln>
        </p:spPr>
      </p:pic>
    </p:spTree>
  </p:cSld>
  <p:clrMapOvr>
    <a:masterClrMapping/>
  </p:clrMapOvr>
  <p:transition advTm="3000">
    <p:fade/>
  </p:transition>
</p:sld>
</file>

<file path=ppt/slides/slide11.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711000" y="936000"/>
            <a:ext cx="8000999" cy="55242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Médécine interne</a:t>
            </a:r>
          </a:p>
        </p:txBody>
      </p:sp>
    </p:spTree>
  </p:cSld>
  <p:clrMapOvr>
    <a:masterClrMapping/>
  </p:clrMapOvr>
  <p:transition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503999" y="792000"/>
            <a:ext cx="8208000" cy="56682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La chirurgie</a:t>
            </a:r>
          </a:p>
        </p:txBody>
      </p:sp>
    </p:spTree>
  </p:cSld>
  <p:clrMapOvr>
    <a:masterClrMapping/>
  </p:clrMapOvr>
  <p:transition advTm="3000">
    <p:fade/>
  </p:transition>
</p:sld>
</file>

<file path=ppt/slides/slide13.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pic>
        <p:nvPicPr>
          <p:cNvPr id="2" name="Image 1"/>
          <p:cNvPicPr>
            <a:picLocks noChangeAspect="1"/>
          </p:cNvPicPr>
          <p:nvPr/>
        </p:nvPicPr>
        <p:blipFill>
          <a:blip r:embed="rId3">
            <a:lum bright="24000"/>
            <a:alphaModFix/>
          </a:blip>
          <a:srcRect/>
          <a:stretch>
            <a:fillRect/>
          </a:stretch>
        </p:blipFill>
        <p:spPr>
          <a:xfrm>
            <a:off x="432000" y="883799"/>
            <a:ext cx="8463240" cy="57402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SzPts val="3657"/>
              <a:buBlip>
                <a:blip r:embed="rId4"/>
              </a:buBlip>
            </a:pPr>
            <a:r>
              <a:rPr lang="fr-BE">
                <a:solidFill>
                  <a:srgbClr val="000099"/>
                </a:solidFill>
                <a:latin typeface="Calibri" pitchFamily="18"/>
              </a:rPr>
              <a:t>Pédiatrie</a:t>
            </a:r>
          </a:p>
        </p:txBody>
      </p:sp>
      <p:sp>
        <p:nvSpPr>
          <p:cNvPr id="4" name="Text Placeholder 2"/>
          <p:cNvSpPr txBox="1">
            <a:spLocks noGrp="1"/>
          </p:cNvSpPr>
          <p:nvPr>
            <p:ph type="body" idx="4294967295"/>
          </p:nvPr>
        </p:nvSpPr>
        <p:spPr>
          <a:xfrm>
            <a:off x="3600000" y="43200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La fillette sous perfusion</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360000" y="936000"/>
            <a:ext cx="8424000" cy="55440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Le petit garçon sous transfusion.</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pic>
        <p:nvPicPr>
          <p:cNvPr id="2" name="Image 1"/>
          <p:cNvPicPr>
            <a:picLocks noChangeAspect="1"/>
          </p:cNvPicPr>
          <p:nvPr/>
        </p:nvPicPr>
        <p:blipFill>
          <a:blip r:embed="rId3">
            <a:lum bright="11000"/>
            <a:alphaModFix/>
          </a:blip>
          <a:srcRect/>
          <a:stretch>
            <a:fillRect/>
          </a:stretch>
        </p:blipFill>
        <p:spPr>
          <a:xfrm>
            <a:off x="864000" y="1164960"/>
            <a:ext cx="7455240" cy="524304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La salle d'accouchement.</a:t>
            </a:r>
          </a:p>
        </p:txBody>
      </p:sp>
    </p:spTree>
  </p:cSld>
  <p:clrMapOvr>
    <a:masterClrMapping/>
  </p:clrMapOvr>
  <p:transition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288000" y="876959"/>
            <a:ext cx="4320000" cy="365904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La première accouchée au centre hospitalier</a:t>
            </a:r>
          </a:p>
        </p:txBody>
      </p:sp>
      <p:pic>
        <p:nvPicPr>
          <p:cNvPr id="4" name="Image 3"/>
          <p:cNvPicPr>
            <a:picLocks noChangeAspect="1"/>
          </p:cNvPicPr>
          <p:nvPr/>
        </p:nvPicPr>
        <p:blipFill>
          <a:blip r:embed="rId4">
            <a:lum/>
            <a:alphaModFix/>
          </a:blip>
          <a:srcRect/>
          <a:stretch>
            <a:fillRect/>
          </a:stretch>
        </p:blipFill>
        <p:spPr>
          <a:xfrm>
            <a:off x="4176000" y="2502000"/>
            <a:ext cx="4752000" cy="3906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648000" y="864000"/>
            <a:ext cx="7992000" cy="56160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Salle de consultation</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Le laboratoire</a:t>
            </a:r>
          </a:p>
        </p:txBody>
      </p:sp>
      <p:pic>
        <p:nvPicPr>
          <p:cNvPr id="3" name="Image 2"/>
          <p:cNvPicPr>
            <a:picLocks noChangeAspect="1"/>
          </p:cNvPicPr>
          <p:nvPr/>
        </p:nvPicPr>
        <p:blipFill>
          <a:blip r:embed="rId3">
            <a:lum/>
            <a:alphaModFix/>
          </a:blip>
          <a:srcRect/>
          <a:stretch>
            <a:fillRect/>
          </a:stretch>
        </p:blipFill>
        <p:spPr>
          <a:xfrm>
            <a:off x="207000" y="1118520"/>
            <a:ext cx="3897000" cy="3201480"/>
          </a:xfrm>
          <a:prstGeom prst="rect">
            <a:avLst/>
          </a:prstGeom>
          <a:noFill/>
          <a:ln>
            <a:noFill/>
          </a:ln>
        </p:spPr>
      </p:pic>
      <p:pic>
        <p:nvPicPr>
          <p:cNvPr id="4" name="Image 3"/>
          <p:cNvPicPr>
            <a:picLocks noChangeAspect="1"/>
          </p:cNvPicPr>
          <p:nvPr/>
        </p:nvPicPr>
        <p:blipFill>
          <a:blip r:embed="rId4">
            <a:lum/>
            <a:alphaModFix/>
          </a:blip>
          <a:srcRect/>
          <a:stretch>
            <a:fillRect/>
          </a:stretch>
        </p:blipFill>
        <p:spPr>
          <a:xfrm>
            <a:off x="4088160" y="3408480"/>
            <a:ext cx="4863240" cy="3311999"/>
          </a:xfrm>
          <a:prstGeom prst="rect">
            <a:avLst/>
          </a:prstGeom>
          <a:noFill/>
          <a:ln>
            <a:noFill/>
          </a:ln>
        </p:spPr>
      </p:pic>
      <p:sp>
        <p:nvSpPr>
          <p:cNvPr id="5" name="Text Placeholder 2"/>
          <p:cNvSpPr txBox="1">
            <a:spLocks noGrp="1"/>
          </p:cNvSpPr>
          <p:nvPr>
            <p:ph type="body" idx="4294967295"/>
          </p:nvPr>
        </p:nvSpPr>
        <p:spPr>
          <a:xfrm>
            <a:off x="4392000" y="2448000"/>
            <a:ext cx="4680000" cy="72000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Prélevement de sang</a:t>
            </a:r>
          </a:p>
        </p:txBody>
      </p:sp>
    </p:spTree>
  </p:cSld>
  <p:clrMapOvr>
    <a:masterClrMapping/>
  </p:clrMapOvr>
  <p:transition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144000" y="1872000"/>
            <a:ext cx="5184000" cy="4176000"/>
          </a:xfrm>
          <a:prstGeom prst="rect">
            <a:avLst/>
          </a:prstGeom>
          <a:noFill/>
          <a:ln>
            <a:noFill/>
          </a:ln>
        </p:spPr>
      </p:pic>
      <p:sp>
        <p:nvSpPr>
          <p:cNvPr id="3" name="Text Placeholder 2"/>
          <p:cNvSpPr txBox="1">
            <a:spLocks noGrp="1"/>
          </p:cNvSpPr>
          <p:nvPr>
            <p:ph type="body" idx="4294967295"/>
          </p:nvPr>
        </p:nvSpPr>
        <p:spPr>
          <a:xfrm>
            <a:off x="168480" y="34524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Salle d'opération</a:t>
            </a:r>
          </a:p>
        </p:txBody>
      </p:sp>
      <p:pic>
        <p:nvPicPr>
          <p:cNvPr id="4" name="Image 3"/>
          <p:cNvPicPr>
            <a:picLocks noChangeAspect="1"/>
          </p:cNvPicPr>
          <p:nvPr/>
        </p:nvPicPr>
        <p:blipFill>
          <a:blip r:embed="rId4">
            <a:lum/>
            <a:alphaModFix/>
          </a:blip>
          <a:srcRect/>
          <a:stretch>
            <a:fillRect/>
          </a:stretch>
        </p:blipFill>
        <p:spPr>
          <a:xfrm>
            <a:off x="5391000" y="1872000"/>
            <a:ext cx="3609000" cy="4176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288000" y="288000"/>
            <a:ext cx="5472000" cy="3888000"/>
          </a:xfrm>
          <a:prstGeom prst="rect">
            <a:avLst/>
          </a:prstGeom>
          <a:noFill/>
          <a:ln>
            <a:noFill/>
          </a:ln>
        </p:spPr>
      </p:pic>
      <p:pic>
        <p:nvPicPr>
          <p:cNvPr id="3" name="Image 2"/>
          <p:cNvPicPr>
            <a:picLocks noChangeAspect="1"/>
          </p:cNvPicPr>
          <p:nvPr/>
        </p:nvPicPr>
        <p:blipFill>
          <a:blip r:embed="rId4">
            <a:lum/>
            <a:alphaModFix/>
          </a:blip>
          <a:srcRect/>
          <a:stretch>
            <a:fillRect/>
          </a:stretch>
        </p:blipFill>
        <p:spPr>
          <a:xfrm>
            <a:off x="4248000" y="2124000"/>
            <a:ext cx="4752000" cy="4104000"/>
          </a:xfrm>
          <a:prstGeom prst="rect">
            <a:avLst/>
          </a:prstGeom>
          <a:noFill/>
          <a:ln>
            <a:noFill/>
          </a:ln>
        </p:spPr>
      </p:pic>
      <p:sp>
        <p:nvSpPr>
          <p:cNvPr id="4" name="Text Placeholder 2"/>
          <p:cNvSpPr txBox="1">
            <a:spLocks noGrp="1"/>
          </p:cNvSpPr>
          <p:nvPr>
            <p:ph type="body" idx="4294967295"/>
          </p:nvPr>
        </p:nvSpPr>
        <p:spPr>
          <a:xfrm>
            <a:off x="-36000" y="6263999"/>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Les materiels reçus au Gd Duché de Luxembourg</a:t>
            </a:r>
          </a:p>
        </p:txBody>
      </p:sp>
    </p:spTree>
  </p:cSld>
  <p:clrMapOvr>
    <a:masterClrMapping/>
  </p:clrMapOvr>
  <p:transition advTm="3000">
    <p:fade/>
  </p:transition>
</p:sld>
</file>

<file path=ppt/slides/slide20.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168480" y="34524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lvl="0">
              <a:buNone/>
            </a:pPr>
            <a:endParaRPr lang="fr-BE">
              <a:latin typeface="" pitchFamily="18"/>
            </a:endParaRPr>
          </a:p>
        </p:txBody>
      </p:sp>
      <p:pic>
        <p:nvPicPr>
          <p:cNvPr id="3" name="Image 2"/>
          <p:cNvPicPr>
            <a:picLocks noChangeAspect="1"/>
          </p:cNvPicPr>
          <p:nvPr/>
        </p:nvPicPr>
        <p:blipFill>
          <a:blip r:embed="rId3">
            <a:lum/>
            <a:alphaModFix/>
          </a:blip>
          <a:srcRect/>
          <a:stretch>
            <a:fillRect/>
          </a:stretch>
        </p:blipFill>
        <p:spPr>
          <a:xfrm>
            <a:off x="360000" y="1007999"/>
            <a:ext cx="8192160" cy="5587920"/>
          </a:xfrm>
          <a:prstGeom prst="rect">
            <a:avLst/>
          </a:prstGeom>
          <a:noFill/>
          <a:ln>
            <a:noFill/>
          </a:ln>
        </p:spPr>
      </p:pic>
      <p:sp>
        <p:nvSpPr>
          <p:cNvPr id="4" name="Text Placeholder 2"/>
          <p:cNvSpPr txBox="1">
            <a:spLocks noGrp="1"/>
          </p:cNvSpPr>
          <p:nvPr>
            <p:ph type="body" idx="4294967295"/>
          </p:nvPr>
        </p:nvSpPr>
        <p:spPr>
          <a:xfrm>
            <a:off x="168480" y="34524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La pharmacie du centre hospitalier.</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72000" y="72000"/>
            <a:ext cx="9000000" cy="400536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lgn="just">
              <a:spcBef>
                <a:spcPts val="638"/>
              </a:spcBef>
              <a:spcAft>
                <a:spcPts val="1417"/>
              </a:spcAft>
              <a:buNone/>
            </a:pPr>
            <a:r>
              <a:rPr lang="fr-BE" sz="3600">
                <a:solidFill>
                  <a:srgbClr val="000099"/>
                </a:solidFill>
                <a:latin typeface="Calibri" pitchFamily="18"/>
              </a:rPr>
              <a:t>Remerciements</a:t>
            </a:r>
          </a:p>
          <a:p>
            <a:pPr marL="0" lvl="0" indent="0" algn="just">
              <a:spcBef>
                <a:spcPts val="638"/>
              </a:spcBef>
              <a:spcAft>
                <a:spcPts val="1417"/>
              </a:spcAft>
              <a:buSzPts val="3657"/>
              <a:buBlip>
                <a:blip r:embed="rId3"/>
              </a:buBlip>
            </a:pPr>
            <a:r>
              <a:rPr lang="fr-BE" sz="3600">
                <a:solidFill>
                  <a:srgbClr val="000099"/>
                </a:solidFill>
                <a:latin typeface="Calibri" pitchFamily="18"/>
              </a:rPr>
              <a:t>Pour terminer, c'est avec plaisir que n</a:t>
            </a:r>
            <a:r>
              <a:rPr lang="fr-BE">
                <a:solidFill>
                  <a:srgbClr val="000099"/>
                </a:solidFill>
                <a:latin typeface="Calibri" pitchFamily="18"/>
              </a:rPr>
              <a:t>ous vous transmettons ici la profonde reconnaissance que vous méritez de la part de la population de Lokolama qui vous portent dans leurs cœurs et leurs prières pour toutes vos réalisations inoubliables. C'est l'icône de votre amour sans frontière en faveur de la population de secteur de Lokolama, dans la province de Mai-Ndombe en R D Congo. Que cette marque d'amour soit pour vous et vos chères familles une source d'abondantes grâces et bénédictions.</a:t>
            </a:r>
          </a:p>
          <a:p>
            <a:pPr lvl="0" algn="just">
              <a:buNone/>
            </a:pPr>
            <a:r>
              <a:rPr lang="fr-BE">
                <a:solidFill>
                  <a:srgbClr val="000099"/>
                </a:solidFill>
                <a:latin typeface="Calibri" pitchFamily="18"/>
              </a:rPr>
              <a:t>   </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144000" y="1296000"/>
            <a:ext cx="4608000" cy="3600000"/>
          </a:xfrm>
          <a:prstGeom prst="rect">
            <a:avLst/>
          </a:prstGeom>
          <a:noFill/>
          <a:ln>
            <a:noFill/>
          </a:ln>
        </p:spPr>
      </p:pic>
      <p:sp>
        <p:nvSpPr>
          <p:cNvPr id="3" name="Text Placeholder 2"/>
          <p:cNvSpPr txBox="1">
            <a:spLocks noGrp="1"/>
          </p:cNvSpPr>
          <p:nvPr>
            <p:ph type="body" idx="4294967295"/>
          </p:nvPr>
        </p:nvSpPr>
        <p:spPr>
          <a:xfrm>
            <a:off x="144000" y="362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Chargement matériels à Arlon vers Anvers</a:t>
            </a:r>
          </a:p>
        </p:txBody>
      </p:sp>
      <p:pic>
        <p:nvPicPr>
          <p:cNvPr id="4" name="Image 3"/>
          <p:cNvPicPr>
            <a:picLocks noChangeAspect="1"/>
          </p:cNvPicPr>
          <p:nvPr/>
        </p:nvPicPr>
        <p:blipFill>
          <a:blip r:embed="rId4">
            <a:lum/>
            <a:alphaModFix/>
          </a:blip>
          <a:srcRect/>
          <a:stretch>
            <a:fillRect/>
          </a:stretch>
        </p:blipFill>
        <p:spPr>
          <a:xfrm>
            <a:off x="4824000" y="3240000"/>
            <a:ext cx="4104000" cy="3240000"/>
          </a:xfrm>
          <a:prstGeom prst="rect">
            <a:avLst/>
          </a:prstGeom>
          <a:noFill/>
          <a:ln>
            <a:noFill/>
          </a:ln>
        </p:spPr>
      </p:pic>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648000" y="1944000"/>
            <a:ext cx="8208000" cy="4608000"/>
          </a:xfrm>
          <a:prstGeom prst="rect">
            <a:avLst/>
          </a:prstGeom>
          <a:noFill/>
          <a:ln>
            <a:noFill/>
          </a:ln>
        </p:spPr>
      </p:pic>
      <p:sp>
        <p:nvSpPr>
          <p:cNvPr id="3" name="Text Placeholder 2"/>
          <p:cNvSpPr txBox="1">
            <a:spLocks noGrp="1"/>
          </p:cNvSpPr>
          <p:nvPr>
            <p:ph type="body" idx="4294967295"/>
          </p:nvPr>
        </p:nvSpPr>
        <p:spPr>
          <a:xfrm>
            <a:off x="72000" y="28800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Arrivée des matériels à Anvers en destination de Lokolama via Boma et Kinshasa</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360000" y="720000"/>
            <a:ext cx="8136000" cy="60480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Inauguration du centre hospitalier 24-09-2016</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503999" y="288000"/>
            <a:ext cx="8136000" cy="6408000"/>
          </a:xfrm>
          <a:prstGeom prst="rect">
            <a:avLst/>
          </a:prstGeom>
          <a:noFill/>
          <a:ln>
            <a:noFill/>
          </a:ln>
        </p:spPr>
      </p:pic>
    </p:spTree>
  </p:cSld>
  <p:clrMapOvr>
    <a:masterClrMapping/>
  </p:clrMapOvr>
  <p:transition advTm="3000">
    <p:fade/>
  </p:transition>
</p:sld>
</file>

<file path=ppt/slides/slide7.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336240" y="720000"/>
            <a:ext cx="6935759" cy="59760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Réjouissance dela population de Lokolama</a:t>
            </a:r>
          </a:p>
        </p:txBody>
      </p:sp>
      <p:sp>
        <p:nvSpPr>
          <p:cNvPr id="4" name="Text Placeholder 2"/>
          <p:cNvSpPr txBox="1">
            <a:spLocks noGrp="1"/>
          </p:cNvSpPr>
          <p:nvPr>
            <p:ph type="body" idx="4294967295"/>
          </p:nvPr>
        </p:nvSpPr>
        <p:spPr>
          <a:xfrm>
            <a:off x="8568000" y="1872000"/>
            <a:ext cx="576000" cy="72000"/>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indent="0"/>
            <a:endParaRPr lang="en-US">
              <a:latin typeface="Calibri" pitchFamily="18"/>
            </a:endParaRP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432000" y="72000"/>
            <a:ext cx="8208000" cy="6552000"/>
          </a:xfrm>
          <a:prstGeom prst="rect">
            <a:avLst/>
          </a:prstGeom>
          <a:noFill/>
          <a:ln>
            <a:noFill/>
          </a:ln>
        </p:spPr>
      </p:pic>
    </p:spTree>
  </p:cSld>
  <p:clrMapOvr>
    <a:masterClrMapping/>
  </p:clrMapOvr>
  <p:transition advTm="3000">
    <p:fade/>
  </p:transition>
</p:sld>
</file>

<file path=ppt/slides/slide9.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432000" y="792000"/>
            <a:ext cx="8208000" cy="5812200"/>
          </a:xfrm>
          <a:prstGeom prst="rect">
            <a:avLst/>
          </a:prstGeom>
          <a:noFill/>
          <a:ln>
            <a:noFill/>
          </a:ln>
        </p:spPr>
      </p:pic>
      <p:sp>
        <p:nvSpPr>
          <p:cNvPr id="3" name="Text Placeholder 2"/>
          <p:cNvSpPr txBox="1">
            <a:spLocks noGrp="1"/>
          </p:cNvSpPr>
          <p:nvPr>
            <p:ph type="body" idx="4294967295"/>
          </p:nvPr>
        </p:nvSpPr>
        <p:spPr>
          <a:xfrm>
            <a:off x="144000" y="218160"/>
            <a:ext cx="8640000" cy="861839"/>
          </a:xfrm>
        </p:spPr>
        <p:txBody>
          <a:bodyPr/>
          <a:lstStyle>
            <a:defPPr marL="432000" marR="0" lvl="0" indent="-324000" algn="l" rtl="0" hangingPunct="1">
              <a:lnSpc>
                <a:spcPct val="90000"/>
              </a:lnSpc>
              <a:spcBef>
                <a:spcPts val="0"/>
              </a:spcBef>
              <a:spcAft>
                <a:spcPts val="1414"/>
              </a:spcAft>
              <a:buSzPct val="45000"/>
              <a:buFont typeface="StarSymbol"/>
              <a:buNone/>
              <a:defRPr lang="en-US" sz="3200" b="0" i="0" u="none" strike="noStrike" kern="1200" spc="0">
                <a:ln>
                  <a:noFill/>
                </a:ln>
                <a:solidFill>
                  <a:srgbClr val="FFFFFF"/>
                </a:solidFill>
                <a:latin typeface="Calibri"/>
                <a:ea typeface="Microsoft YaHei" pitchFamily="2"/>
                <a:cs typeface="Mangal" pitchFamily="2"/>
              </a:defRPr>
            </a:defPPr>
            <a:lvl1pPr marL="432000" marR="0" lvl="0" indent="-324000" algn="l" rtl="0" hangingPunct="1">
              <a:lnSpc>
                <a:spcPct val="90000"/>
              </a:lnSpc>
              <a:spcBef>
                <a:spcPts val="0"/>
              </a:spcBef>
              <a:spcAft>
                <a:spcPts val="1414"/>
              </a:spcAft>
              <a:buSzPct val="45000"/>
              <a:buFont typeface="StarSymbol"/>
              <a:buChar char="●"/>
              <a:defRPr lang="en-US" sz="3200" b="0" i="0" u="none" strike="noStrike" kern="1200" spc="0">
                <a:ln>
                  <a:noFill/>
                </a:ln>
                <a:solidFill>
                  <a:srgbClr val="FFFFFF"/>
                </a:solidFill>
                <a:latin typeface="Calibri"/>
                <a:ea typeface="Microsoft YaHei" pitchFamily="2"/>
                <a:cs typeface="Mangal" pitchFamily="2"/>
              </a:defRPr>
            </a:lvl1pPr>
            <a:lvl2pPr marL="864000" marR="0" lvl="1" indent="-324000" algn="l" rtl="0" hangingPunct="1">
              <a:lnSpc>
                <a:spcPct val="90000"/>
              </a:lnSpc>
              <a:spcBef>
                <a:spcPts val="0"/>
              </a:spcBef>
              <a:spcAft>
                <a:spcPts val="1131"/>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2pPr>
            <a:lvl3pPr marL="1295999" marR="0" lvl="2" indent="-288000" algn="l" rtl="0" hangingPunct="1">
              <a:lnSpc>
                <a:spcPct val="90000"/>
              </a:lnSpc>
              <a:spcBef>
                <a:spcPts val="0"/>
              </a:spcBef>
              <a:spcAft>
                <a:spcPts val="848"/>
              </a:spcAft>
              <a:buSzPct val="45000"/>
              <a:buFont typeface="StarSymbol"/>
              <a:buChar char="●"/>
              <a:defRPr lang="en-US" sz="2400" b="0" i="0" u="none" strike="noStrike" kern="1200" spc="0">
                <a:ln>
                  <a:noFill/>
                </a:ln>
                <a:solidFill>
                  <a:srgbClr val="FFFFFF"/>
                </a:solidFill>
                <a:latin typeface="Calibri"/>
                <a:ea typeface="Microsoft YaHei" pitchFamily="2"/>
                <a:cs typeface="Mangal" pitchFamily="2"/>
              </a:defRPr>
            </a:lvl3pPr>
            <a:lvl4pPr marL="1728000" marR="0" lvl="3" indent="-216000" algn="l" rtl="0" hangingPunct="1">
              <a:lnSpc>
                <a:spcPct val="90000"/>
              </a:lnSpc>
              <a:spcBef>
                <a:spcPts val="0"/>
              </a:spcBef>
              <a:spcAft>
                <a:spcPts val="564"/>
              </a:spcAft>
              <a:buSzPct val="75000"/>
              <a:buFont typeface="StarSymbol"/>
              <a:buChar char="–"/>
              <a:defRPr lang="en-US" sz="2400" b="0" i="0" u="none" strike="noStrike" kern="1200" spc="0">
                <a:ln>
                  <a:noFill/>
                </a:ln>
                <a:solidFill>
                  <a:srgbClr val="FFFFFF"/>
                </a:solidFill>
                <a:latin typeface="Calibri"/>
                <a:ea typeface="Microsoft YaHei" pitchFamily="2"/>
                <a:cs typeface="Mangal" pitchFamily="2"/>
              </a:defRPr>
            </a:lvl4pPr>
            <a:lvl5pPr marL="2160000" marR="0" lvl="4"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5pPr>
            <a:lvl6pPr marL="2592000" marR="0" lvl="5"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6pPr>
            <a:lvl7pPr marL="3024000" marR="0" lvl="6"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7pPr>
            <a:lvl8pPr marL="3456000" marR="0" lvl="7"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8pPr>
            <a:lvl9pPr marL="3887999" marR="0" lvl="8" indent="-216000" algn="l" rtl="0" hangingPunct="1">
              <a:lnSpc>
                <a:spcPct val="90000"/>
              </a:lnSpc>
              <a:spcBef>
                <a:spcPts val="0"/>
              </a:spcBef>
              <a:spcAft>
                <a:spcPts val="281"/>
              </a:spcAft>
              <a:buSzPct val="45000"/>
              <a:buFont typeface="StarSymbol"/>
              <a:buChar char="●"/>
              <a:defRPr lang="en-US" sz="2000" b="0" i="0" u="none" strike="noStrike" kern="1200" spc="0">
                <a:ln>
                  <a:noFill/>
                </a:ln>
                <a:solidFill>
                  <a:srgbClr val="FFFFFF"/>
                </a:solidFill>
                <a:latin typeface="Calibri"/>
                <a:ea typeface="Microsoft YaHei" pitchFamily="2"/>
                <a:cs typeface="Mangal" pitchFamily="2"/>
              </a:defRPr>
            </a:lvl9pPr>
          </a:lstStyle>
          <a:p>
            <a:pPr marL="0" lvl="0" indent="0">
              <a:spcBef>
                <a:spcPts val="638"/>
              </a:spcBef>
              <a:spcAft>
                <a:spcPts val="1417"/>
              </a:spcAft>
              <a:buNone/>
            </a:pPr>
            <a:r>
              <a:rPr lang="fr-BE">
                <a:solidFill>
                  <a:srgbClr val="000099"/>
                </a:solidFill>
                <a:latin typeface="Calibri" pitchFamily="18"/>
              </a:rPr>
              <a:t>Interieur du Bâtiment</a:t>
            </a:r>
          </a:p>
        </p:txBody>
      </p:sp>
    </p:spTree>
  </p:cSld>
  <p:clrMapOvr>
    <a:masterClrMapping/>
  </p:clrMapOvr>
  <p:transition advTm="300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179</Words>
  <Application>Microsoft Office PowerPoint</Application>
  <PresentationFormat>Affichage à l'écran (4:3)</PresentationFormat>
  <Paragraphs>23</Paragraphs>
  <Slides>21</Slides>
  <Notes>21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StarSymbol</vt:lpstr>
      <vt:lpstr>Times New Roman</vt:lpstr>
      <vt:lpstr>Standard 3</vt:lpstr>
      <vt:lpstr>MISSION HUMANITAIRE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MISSIONS HUMANITAIRES  EN RDC 2009</dc:title>
  <dc:creator>Jean Michel Dupas</dc:creator>
  <cp:lastModifiedBy>Jean Michel Dupas</cp:lastModifiedBy>
  <cp:revision>40</cp:revision>
  <dcterms:modified xsi:type="dcterms:W3CDTF">2022-02-18T11:16:25Z</dcterms:modified>
</cp:coreProperties>
</file>