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5"/>
  </p:notesMasterIdLst>
  <p:handoutMasterIdLst>
    <p:handoutMasterId r:id="rId16"/>
  </p:handoutMasterIdLst>
  <p:sldIdLst>
    <p:sldId id="256" r:id="rId4"/>
    <p:sldId id="257" r:id="rId5"/>
    <p:sldId id="258" r:id="rId6"/>
    <p:sldId id="259" r:id="rId7"/>
    <p:sldId id="260" r:id="rId8"/>
    <p:sldId id="261" r:id="rId9"/>
    <p:sldId id="262" r:id="rId10"/>
    <p:sldId id="263" r:id="rId11"/>
    <p:sldId id="264" r:id="rId12"/>
    <p:sldId id="265" r:id="rId13"/>
    <p:sldId id="266" r:id="rId1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400" y="2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e l'en-tête 1"/>
          <p:cNvSpPr txBox="1">
            <a:spLocks noGrp="1"/>
          </p:cNvSpPr>
          <p:nvPr>
            <p:ph type="hdr" sz="quarter"/>
          </p:nvPr>
        </p:nvSpPr>
        <p:spPr>
          <a:xfrm>
            <a:off x="0" y="0"/>
            <a:ext cx="2976173" cy="456900"/>
          </a:xfrm>
          <a:prstGeom prst="rect">
            <a:avLst/>
          </a:prstGeom>
          <a:noFill/>
          <a:ln>
            <a:noFill/>
          </a:ln>
        </p:spPr>
        <p:txBody>
          <a:bodyPr vert="horz" wrap="none" lIns="78903" tIns="39452" rIns="78903" bIns="39452" anchorCtr="0" compatLnSpc="0"/>
          <a:lstStyle/>
          <a:p>
            <a:pPr hangingPunct="0">
              <a:defRPr sz="1400"/>
            </a:pPr>
            <a:endParaRPr lang="fr-FR" sz="1200">
              <a:latin typeface="Arial" pitchFamily="18"/>
              <a:ea typeface="Microsoft YaHei" pitchFamily="2"/>
              <a:cs typeface="Mangal" pitchFamily="2"/>
            </a:endParaRPr>
          </a:p>
        </p:txBody>
      </p:sp>
      <p:sp>
        <p:nvSpPr>
          <p:cNvPr id="3" name="Espace réservé de la date 2"/>
          <p:cNvSpPr txBox="1">
            <a:spLocks noGrp="1"/>
          </p:cNvSpPr>
          <p:nvPr>
            <p:ph type="dt" sz="quarter" idx="1"/>
          </p:nvPr>
        </p:nvSpPr>
        <p:spPr>
          <a:xfrm>
            <a:off x="3881795" y="0"/>
            <a:ext cx="2976173" cy="456900"/>
          </a:xfrm>
          <a:prstGeom prst="rect">
            <a:avLst/>
          </a:prstGeom>
          <a:noFill/>
          <a:ln>
            <a:noFill/>
          </a:ln>
        </p:spPr>
        <p:txBody>
          <a:bodyPr vert="horz" wrap="none" lIns="78903" tIns="39452" rIns="78903" bIns="39452" anchorCtr="0" compatLnSpc="0"/>
          <a:lstStyle/>
          <a:p>
            <a:pPr algn="r" hangingPunct="0">
              <a:defRPr sz="1400"/>
            </a:pPr>
            <a:fld id="{9A53E29E-4192-4D00-B17D-AF9223F96453}" type="datetimeFigureOut">
              <a:t>18/02/2022</a:t>
            </a:fld>
            <a:endParaRPr lang="fr-FR" sz="1200">
              <a:latin typeface="Arial" pitchFamily="18"/>
              <a:ea typeface="Microsoft YaHei" pitchFamily="2"/>
              <a:cs typeface="Mangal" pitchFamily="2"/>
            </a:endParaRPr>
          </a:p>
        </p:txBody>
      </p:sp>
      <p:sp>
        <p:nvSpPr>
          <p:cNvPr id="4" name="Espace réservé du pied de page 3"/>
          <p:cNvSpPr txBox="1">
            <a:spLocks noGrp="1"/>
          </p:cNvSpPr>
          <p:nvPr>
            <p:ph type="ftr" sz="quarter" idx="2"/>
          </p:nvPr>
        </p:nvSpPr>
        <p:spPr>
          <a:xfrm>
            <a:off x="0" y="8686952"/>
            <a:ext cx="2976173" cy="456900"/>
          </a:xfrm>
          <a:prstGeom prst="rect">
            <a:avLst/>
          </a:prstGeom>
          <a:noFill/>
          <a:ln>
            <a:noFill/>
          </a:ln>
        </p:spPr>
        <p:txBody>
          <a:bodyPr vert="horz" wrap="none" lIns="78903" tIns="39452" rIns="78903" bIns="39452" anchor="b" anchorCtr="0" compatLnSpc="0"/>
          <a:lstStyle/>
          <a:p>
            <a:pPr hangingPunct="0">
              <a:defRPr sz="1400"/>
            </a:pPr>
            <a:endParaRPr lang="fr-FR" sz="1200">
              <a:latin typeface="Arial" pitchFamily="18"/>
              <a:ea typeface="Microsoft YaHei" pitchFamily="2"/>
              <a:cs typeface="Mangal" pitchFamily="2"/>
            </a:endParaRPr>
          </a:p>
        </p:txBody>
      </p:sp>
      <p:sp>
        <p:nvSpPr>
          <p:cNvPr id="5" name="Espace réservé du numéro de diapositive 4"/>
          <p:cNvSpPr txBox="1">
            <a:spLocks noGrp="1"/>
          </p:cNvSpPr>
          <p:nvPr>
            <p:ph type="sldNum" sz="quarter" idx="3"/>
          </p:nvPr>
        </p:nvSpPr>
        <p:spPr>
          <a:xfrm>
            <a:off x="3881795" y="8686952"/>
            <a:ext cx="2976173" cy="456900"/>
          </a:xfrm>
          <a:prstGeom prst="rect">
            <a:avLst/>
          </a:prstGeom>
          <a:noFill/>
          <a:ln>
            <a:noFill/>
          </a:ln>
        </p:spPr>
        <p:txBody>
          <a:bodyPr vert="horz" wrap="none" lIns="78903" tIns="39452" rIns="78903" bIns="39452" anchor="b" anchorCtr="0" compatLnSpc="0"/>
          <a:lstStyle/>
          <a:p>
            <a:pPr algn="r" hangingPunct="0">
              <a:defRPr sz="1400"/>
            </a:pPr>
            <a:fld id="{36583B01-32C1-42B5-A365-4020074E4FA7}" type="slidenum">
              <a:t>‹N°›</a:t>
            </a:fld>
            <a:endParaRPr lang="fr-FR" sz="1200">
              <a:latin typeface="Arial" pitchFamily="18"/>
              <a:ea typeface="Microsoft YaHei" pitchFamily="2"/>
              <a:cs typeface="Mangal" pitchFamily="2"/>
            </a:endParaRPr>
          </a:p>
        </p:txBody>
      </p:sp>
    </p:spTree>
    <p:extLst>
      <p:ext uri="{BB962C8B-B14F-4D97-AF65-F5344CB8AC3E}">
        <p14:creationId xmlns:p14="http://schemas.microsoft.com/office/powerpoint/2010/main" val="12287401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idx="2"/>
          </p:nvPr>
        </p:nvSpPr>
        <p:spPr>
          <a:xfrm>
            <a:off x="1107000" y="812520"/>
            <a:ext cx="5345280" cy="4008959"/>
          </a:xfrm>
          <a:prstGeom prst="rect">
            <a:avLst/>
          </a:prstGeom>
          <a:noFill/>
          <a:ln>
            <a:noFill/>
            <a:prstDash val="solid"/>
          </a:ln>
        </p:spPr>
      </p:sp>
      <p:sp>
        <p:nvSpPr>
          <p:cNvPr id="3" name="Espace réservé des commentaires 2"/>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fr-FR"/>
          </a:p>
        </p:txBody>
      </p:sp>
      <p:sp>
        <p:nvSpPr>
          <p:cNvPr id="4" name="Espace réservé de l'en-tête 3"/>
          <p:cNvSpPr txBox="1">
            <a:spLocks noGrp="1"/>
          </p:cNvSpPr>
          <p:nvPr>
            <p:ph type="hdr" sz="quarter"/>
          </p:nvPr>
        </p:nvSpPr>
        <p:spPr>
          <a:xfrm>
            <a:off x="0" y="0"/>
            <a:ext cx="3280680" cy="534240"/>
          </a:xfrm>
          <a:prstGeom prst="rect">
            <a:avLst/>
          </a:prstGeom>
          <a:noFill/>
          <a:ln>
            <a:noFill/>
          </a:ln>
        </p:spPr>
        <p:txBody>
          <a:bodyPr lIns="0" tIns="0" rIns="0" bIns="0" anchorCtr="0"/>
          <a:lstStyle>
            <a:lvl1pPr lvl="0" rtl="0" hangingPunct="0">
              <a:buNone/>
              <a:tabLst/>
              <a:defRPr lang="fr-FR" sz="1400" kern="1200">
                <a:latin typeface="Times New Roman" pitchFamily="18"/>
                <a:ea typeface="Lucida Sans Unicode" pitchFamily="2"/>
                <a:cs typeface="Tahoma" pitchFamily="2"/>
              </a:defRPr>
            </a:lvl1pPr>
          </a:lstStyle>
          <a:p>
            <a:pPr lvl="0"/>
            <a:endParaRPr lang="fr-FR"/>
          </a:p>
        </p:txBody>
      </p:sp>
      <p:sp>
        <p:nvSpPr>
          <p:cNvPr id="5" name="Espace réservé de la date 4"/>
          <p:cNvSpPr txBox="1">
            <a:spLocks noGrp="1"/>
          </p:cNvSpPr>
          <p:nvPr>
            <p:ph type="dt" idx="1"/>
          </p:nvPr>
        </p:nvSpPr>
        <p:spPr>
          <a:xfrm>
            <a:off x="4278960" y="0"/>
            <a:ext cx="3280680" cy="534240"/>
          </a:xfrm>
          <a:prstGeom prst="rect">
            <a:avLst/>
          </a:prstGeom>
          <a:noFill/>
          <a:ln>
            <a:noFill/>
          </a:ln>
        </p:spPr>
        <p:txBody>
          <a:bodyPr lIns="0" tIns="0" rIns="0" bIns="0" anchorCtr="0"/>
          <a:lstStyle>
            <a:lvl1pPr lvl="0" algn="r" rtl="0" hangingPunct="0">
              <a:buNone/>
              <a:tabLst/>
              <a:defRPr lang="fr-FR" sz="1400" kern="1200">
                <a:latin typeface="Times New Roman" pitchFamily="18"/>
                <a:ea typeface="Lucida Sans Unicode" pitchFamily="2"/>
                <a:cs typeface="Tahoma" pitchFamily="2"/>
              </a:defRPr>
            </a:lvl1pPr>
          </a:lstStyle>
          <a:p>
            <a:pPr lvl="0"/>
            <a:fld id="{E9C78EE5-09D7-4310-959F-D9E225BEA7E6}" type="datetimeFigureOut">
              <a:t>18/02/2022</a:t>
            </a:fld>
            <a:endParaRPr lang="fr-FR"/>
          </a:p>
        </p:txBody>
      </p:sp>
      <p:sp>
        <p:nvSpPr>
          <p:cNvPr id="6" name="Espace réservé du pied de page 5"/>
          <p:cNvSpPr txBox="1">
            <a:spLocks noGrp="1"/>
          </p:cNvSpPr>
          <p:nvPr>
            <p:ph type="ftr" sz="quarter" idx="4"/>
          </p:nvPr>
        </p:nvSpPr>
        <p:spPr>
          <a:xfrm>
            <a:off x="0" y="10157400"/>
            <a:ext cx="3280680" cy="534240"/>
          </a:xfrm>
          <a:prstGeom prst="rect">
            <a:avLst/>
          </a:prstGeom>
          <a:noFill/>
          <a:ln>
            <a:noFill/>
          </a:ln>
        </p:spPr>
        <p:txBody>
          <a:bodyPr lIns="0" tIns="0" rIns="0" bIns="0" anchor="b" anchorCtr="0"/>
          <a:lstStyle>
            <a:lvl1pPr lvl="0" rtl="0" hangingPunct="0">
              <a:buNone/>
              <a:tabLst/>
              <a:defRPr lang="fr-FR" sz="1400" kern="1200">
                <a:latin typeface="Times New Roman" pitchFamily="18"/>
                <a:ea typeface="Lucida Sans Unicode" pitchFamily="2"/>
                <a:cs typeface="Tahoma" pitchFamily="2"/>
              </a:defRPr>
            </a:lvl1pPr>
          </a:lstStyle>
          <a:p>
            <a:pPr lvl="0"/>
            <a:endParaRPr lang="fr-FR"/>
          </a:p>
        </p:txBody>
      </p:sp>
      <p:sp>
        <p:nvSpPr>
          <p:cNvPr id="7" name="Espace réservé du numéro de diapositive 6"/>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lstStyle>
            <a:lvl1pPr lvl="0" algn="r" rtl="0" hangingPunct="0">
              <a:buNone/>
              <a:tabLst/>
              <a:defRPr lang="fr-FR" sz="1400" kern="1200">
                <a:latin typeface="Times New Roman" pitchFamily="18"/>
                <a:ea typeface="Lucida Sans Unicode" pitchFamily="2"/>
                <a:cs typeface="Tahoma" pitchFamily="2"/>
              </a:defRPr>
            </a:lvl1pPr>
          </a:lstStyle>
          <a:p>
            <a:pPr lvl="0"/>
            <a:fld id="{D32C9B95-32D2-410A-87B0-107ED114E0DD}" type="slidenum">
              <a:t>‹N°›</a:t>
            </a:fld>
            <a:endParaRPr lang="fr-FR"/>
          </a:p>
        </p:txBody>
      </p:sp>
    </p:spTree>
    <p:extLst>
      <p:ext uri="{BB962C8B-B14F-4D97-AF65-F5344CB8AC3E}">
        <p14:creationId xmlns:p14="http://schemas.microsoft.com/office/powerpoint/2010/main" val="262228861"/>
      </p:ext>
    </p:extLst>
  </p:cSld>
  <p:clrMap bg1="lt1" tx1="dk1" bg2="lt2" tx2="dk2" accent1="accent1" accent2="accent2" accent3="accent3" accent4="accent4" accent5="accent5" accent6="accent6" hlink="hlink" folHlink="folHlink"/>
  <p:notesStyle>
    <a:lvl1pPr marL="216000" marR="0" indent="-216000" rtl="0" hangingPunct="0">
      <a:tabLst/>
      <a:defRPr lang="fr-FR" sz="2000" b="0" i="0" u="none" strike="noStrike" kern="1200">
        <a:ln>
          <a:noFill/>
        </a:ln>
        <a:latin typeface="Arial" pitchFamily="18"/>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040" cy="4114440"/>
          </a:xfrm>
        </p:spPr>
        <p:txBody>
          <a:bodyPr wrap="square" lIns="90000" tIns="45000" rIns="90000" bIns="45000" anchor="t"/>
          <a:lstStyle/>
          <a:p>
            <a:pPr lvl="0"/>
            <a:endParaRPr lang="fr-FR"/>
          </a:p>
        </p:txBody>
      </p:sp>
      <p:sp>
        <p:nvSpPr>
          <p:cNvPr id="5" name="Date Placeholder 4"/>
          <p:cNvSpPr txBox="1">
            <a:spLocks noGrp="1"/>
          </p:cNvSpPr>
          <p:nvPr>
            <p:ph type="dt" idx="7"/>
          </p:nvPr>
        </p:nvSpPr>
        <p:spPr>
          <a:xfrm>
            <a:off x="3884759" y="0"/>
            <a:ext cx="2971440" cy="456839"/>
          </a:xfrm>
        </p:spPr>
        <p:txBody>
          <a:bodyPr wrap="square" lIns="90000" tIns="45000" rIns="90000" bIns="45000" anchor="t"/>
          <a:lstStyle/>
          <a:p>
            <a:pPr lvl="0" algn="l" hangingPunct="1"/>
            <a:fld id="{B4293554-D397-454E-A204-D30EE26B4F78}" type="datetime1">
              <a:rPr lang="fr-FR" sz="1800">
                <a:solidFill>
                  <a:srgbClr val="FFFFFF"/>
                </a:solidFill>
                <a:latin typeface="+mn-lt" pitchFamily="18"/>
                <a:ea typeface="+mn-ea" pitchFamily="2"/>
                <a:cs typeface="+mn-cs" pitchFamily="2"/>
              </a:rPr>
              <a:pPr lvl="0" algn="l" hangingPunct="1"/>
              <a:t>18/02/2022</a:t>
            </a:fld>
            <a:r>
              <a:rPr lang="fr-FR" sz="1800">
                <a:solidFill>
                  <a:srgbClr val="FFFFFF"/>
                </a:solidFill>
                <a:latin typeface="+mn-lt" pitchFamily="18"/>
                <a:ea typeface="+mn-ea" pitchFamily="2"/>
                <a:cs typeface="+mn-cs" pitchFamily="2"/>
              </a:rPr>
              <a:t> </a:t>
            </a:r>
            <a:fld id="{3D799B3A-6992-49FD-9A96-43209D060B54}" type="datetime10">
              <a:rPr lang="fr-FR" sz="1800">
                <a:solidFill>
                  <a:srgbClr val="FFFFFF"/>
                </a:solidFill>
                <a:latin typeface="+mn-lt" pitchFamily="18"/>
                <a:ea typeface="+mn-ea" pitchFamily="2"/>
                <a:cs typeface="+mn-cs" pitchFamily="2"/>
              </a:rPr>
              <a:pPr lvl="0" algn="l" hangingPunct="1"/>
              <a:t>12:03</a:t>
            </a:fld>
            <a:endParaRPr lang="fr-FR" sz="1800">
              <a:solidFill>
                <a:srgbClr val="FFFFFF"/>
              </a:solidFill>
              <a:latin typeface="+mn-lt" pitchFamily="18"/>
              <a:ea typeface="+mn-ea" pitchFamily="2"/>
              <a:cs typeface="+mn-cs" pitchFamily="2"/>
            </a:endParaRPr>
          </a:p>
        </p:txBody>
      </p:sp>
      <p:sp>
        <p:nvSpPr>
          <p:cNvPr id="6" name="Footer Placeholder 5"/>
          <p:cNvSpPr txBox="1">
            <a:spLocks noGrp="1"/>
          </p:cNvSpPr>
          <p:nvPr>
            <p:ph type="ftr" sz="quarter" idx="9"/>
          </p:nvPr>
        </p:nvSpPr>
        <p:spPr>
          <a:xfrm>
            <a:off x="0" y="8685360"/>
            <a:ext cx="6171840" cy="456839"/>
          </a:xfrm>
        </p:spPr>
        <p:txBody>
          <a:bodyPr wrap="square" lIns="90000" tIns="45000" rIns="90000" bIns="45000" anchor="t"/>
          <a:lstStyle/>
          <a:p>
            <a:pPr lvl="0" hangingPunct="1"/>
            <a:r>
              <a:rPr lang="fr-FR" sz="500">
                <a:solidFill>
                  <a:srgbClr val="FFFFFF"/>
                </a:solidFill>
                <a:latin typeface="+mn-lt" pitchFamily="18"/>
                <a:ea typeface="+mn-ea" pitchFamily="2"/>
                <a:cs typeface="+mn-cs" pitchFamily="2"/>
              </a:rPr>
              <a:t>© 2007 Microsoft Corporation. All rights reserved. Microsoft, Windows, Windows Vista and other product names are or may be registered trademarks and/or trademarks in the U.S. and/or other countries.</a:t>
            </a:r>
          </a:p>
          <a:p>
            <a:pPr lvl="0" hangingPunct="1"/>
            <a:r>
              <a:rPr lang="fr-FR" sz="500">
                <a:solidFill>
                  <a:srgbClr val="FFFFFF"/>
                </a:solidFill>
                <a:latin typeface="+mn-lt" pitchFamily="18"/>
                <a:ea typeface="+mn-ea" pitchFamily="2"/>
                <a:cs typeface="+mn-cs" pitchFamily="2"/>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fr-FR" sz="500">
                <a:solidFill>
                  <a:srgbClr val="FFFFFF"/>
                </a:solidFill>
                <a:latin typeface="+mn-lt" pitchFamily="18"/>
                <a:ea typeface="+mn-ea" pitchFamily="2"/>
                <a:cs typeface="+mn-cs" pitchFamily="2"/>
              </a:rPr>
            </a:br>
            <a:r>
              <a:rPr lang="fr-FR" sz="500">
                <a:solidFill>
                  <a:srgbClr val="FFFFFF"/>
                </a:solidFill>
                <a:latin typeface="+mn-lt" pitchFamily="18"/>
                <a:ea typeface="+mn-ea" pitchFamily="2"/>
                <a:cs typeface="+mn-cs" pitchFamily="2"/>
              </a:rPr>
              <a:t>MICROSOFT MAKES NO WARRANTIES, EXPRESS, IMPLIED OR STATUTORY, AS TO THE INFORMATION IN THIS PRESENTATION.</a:t>
            </a:r>
          </a:p>
          <a:p>
            <a:pPr lvl="0" hangingPunct="1"/>
            <a:endParaRPr lang="fr-FR" sz="500">
              <a:solidFill>
                <a:srgbClr val="FFFFFF"/>
              </a:solidFill>
              <a:latin typeface="+mn-lt" pitchFamily="18"/>
              <a:ea typeface="+mn-ea" pitchFamily="2"/>
              <a:cs typeface="+mn-cs" pitchFamily="2"/>
            </a:endParaRPr>
          </a:p>
        </p:txBody>
      </p:sp>
      <p:sp>
        <p:nvSpPr>
          <p:cNvPr id="7" name="Slide Number Placeholder 6"/>
          <p:cNvSpPr txBox="1">
            <a:spLocks noGrp="1"/>
          </p:cNvSpPr>
          <p:nvPr>
            <p:ph type="sldNum" sz="quarter" idx="8"/>
          </p:nvPr>
        </p:nvSpPr>
        <p:spPr>
          <a:xfrm>
            <a:off x="6172200" y="8685360"/>
            <a:ext cx="684000" cy="456839"/>
          </a:xfrm>
        </p:spPr>
        <p:txBody>
          <a:bodyPr wrap="square" lIns="90000" tIns="45000" rIns="90000" bIns="45000" anchor="t"/>
          <a:lstStyle/>
          <a:p>
            <a:pPr lvl="0" algn="l" hangingPunct="1"/>
            <a:fld id="{F3676191-53C3-4AC3-848B-A2AFF364CEED}" type="slidenum">
              <a:t>1</a:t>
            </a:fld>
            <a:endParaRPr lang="fr-FR" sz="1800">
              <a:solidFill>
                <a:srgbClr val="FFFFFF"/>
              </a:solidFill>
              <a:latin typeface="+mn-lt" pitchFamily="18"/>
              <a:ea typeface="+mn-ea" pitchFamily="2"/>
              <a:cs typeface="+mn-cs" pitchFamily="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040" cy="4114440"/>
          </a:xfrm>
        </p:spPr>
        <p:txBody>
          <a:bodyPr wrap="square" lIns="90000" tIns="45000" rIns="90000" bIns="45000" anchor="t"/>
          <a:lstStyle/>
          <a:p>
            <a:pPr lvl="0"/>
            <a:endParaRPr lang="fr-FR"/>
          </a:p>
        </p:txBody>
      </p:sp>
      <p:sp>
        <p:nvSpPr>
          <p:cNvPr id="4" name="Slide Number Placeholder 3"/>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BE62ED34-C675-482A-8735-43390B632754}" type="slidenum">
              <a:t>10</a:t>
            </a:fld>
            <a:endParaRPr lang="fr-FR" sz="1800">
              <a:solidFill>
                <a:srgbClr val="FFFFFF"/>
              </a:solidFill>
              <a:latin typeface="+mn-lt" pitchFamily="18"/>
              <a:ea typeface="+mn-ea" pitchFamily="2"/>
              <a:cs typeface="+mn-cs" pitchFamily="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040" cy="4114440"/>
          </a:xfrm>
        </p:spPr>
        <p:txBody>
          <a:bodyPr wrap="square" lIns="90000" tIns="45000" rIns="90000" bIns="45000" anchor="t"/>
          <a:lstStyle/>
          <a:p>
            <a:pPr lvl="0"/>
            <a:endParaRPr lang="fr-FR"/>
          </a:p>
        </p:txBody>
      </p:sp>
      <p:sp>
        <p:nvSpPr>
          <p:cNvPr id="5" name="Date Placeholder 4"/>
          <p:cNvSpPr txBox="1">
            <a:spLocks noGrp="1"/>
          </p:cNvSpPr>
          <p:nvPr>
            <p:ph type="dt" idx="7"/>
          </p:nvPr>
        </p:nvSpPr>
        <p:spPr>
          <a:xfrm>
            <a:off x="3884759" y="0"/>
            <a:ext cx="2971440" cy="456839"/>
          </a:xfrm>
        </p:spPr>
        <p:txBody>
          <a:bodyPr wrap="square" lIns="90000" tIns="45000" rIns="90000" bIns="45000" anchor="t"/>
          <a:lstStyle/>
          <a:p>
            <a:pPr lvl="0" algn="l" hangingPunct="1"/>
            <a:fld id="{A3958EB5-1D53-4020-B42E-57AA686AB0FC}" type="datetime1">
              <a:rPr lang="fr-FR" sz="1800">
                <a:solidFill>
                  <a:srgbClr val="FFFFFF"/>
                </a:solidFill>
                <a:latin typeface="+mn-lt" pitchFamily="18"/>
                <a:ea typeface="+mn-ea" pitchFamily="2"/>
                <a:cs typeface="+mn-cs" pitchFamily="2"/>
              </a:rPr>
              <a:pPr lvl="0" algn="l" hangingPunct="1"/>
              <a:t>18/02/2022</a:t>
            </a:fld>
            <a:r>
              <a:rPr lang="fr-FR" sz="1800">
                <a:solidFill>
                  <a:srgbClr val="FFFFFF"/>
                </a:solidFill>
                <a:latin typeface="+mn-lt" pitchFamily="18"/>
                <a:ea typeface="+mn-ea" pitchFamily="2"/>
                <a:cs typeface="+mn-cs" pitchFamily="2"/>
              </a:rPr>
              <a:t> </a:t>
            </a:r>
            <a:fld id="{F9C8512E-D602-47CB-B5C5-E56895F2DA94}" type="datetime10">
              <a:rPr lang="fr-FR" sz="1800">
                <a:solidFill>
                  <a:srgbClr val="FFFFFF"/>
                </a:solidFill>
                <a:latin typeface="+mn-lt" pitchFamily="18"/>
                <a:ea typeface="+mn-ea" pitchFamily="2"/>
                <a:cs typeface="+mn-cs" pitchFamily="2"/>
              </a:rPr>
              <a:pPr lvl="0" algn="l" hangingPunct="1"/>
              <a:t>12:03</a:t>
            </a:fld>
            <a:endParaRPr lang="fr-FR" sz="1800">
              <a:solidFill>
                <a:srgbClr val="FFFFFF"/>
              </a:solidFill>
              <a:latin typeface="+mn-lt" pitchFamily="18"/>
              <a:ea typeface="+mn-ea" pitchFamily="2"/>
              <a:cs typeface="+mn-cs" pitchFamily="2"/>
            </a:endParaRPr>
          </a:p>
        </p:txBody>
      </p:sp>
      <p:sp>
        <p:nvSpPr>
          <p:cNvPr id="6" name="Footer Placeholder 5"/>
          <p:cNvSpPr txBox="1">
            <a:spLocks noGrp="1"/>
          </p:cNvSpPr>
          <p:nvPr>
            <p:ph type="ftr" sz="quarter" idx="9"/>
          </p:nvPr>
        </p:nvSpPr>
        <p:spPr>
          <a:xfrm>
            <a:off x="0" y="8685360"/>
            <a:ext cx="2971440" cy="456839"/>
          </a:xfrm>
        </p:spPr>
        <p:txBody>
          <a:bodyPr wrap="square" lIns="90000" tIns="45000" rIns="90000" bIns="45000" anchor="t"/>
          <a:lstStyle/>
          <a:p>
            <a:pPr lvl="0" hangingPunct="1"/>
            <a:r>
              <a:rPr lang="fr-FR" sz="1800">
                <a:solidFill>
                  <a:srgbClr val="FFFFFF"/>
                </a:solidFill>
                <a:latin typeface="+mn-lt" pitchFamily="18"/>
                <a:ea typeface="+mn-ea" pitchFamily="2"/>
                <a:cs typeface="+mn-cs" pitchFamily="2"/>
              </a:rPr>
              <a:t>© 2007 Microsoft Corporation. All rights reserved. Microsoft, Windows, Windows Vista and other product names are or may be registered trademarks and/or trademarks in the U.S. and/or other countries.</a:t>
            </a:r>
          </a:p>
          <a:p>
            <a:pPr lvl="0" hangingPunct="1"/>
            <a:r>
              <a:rPr lang="fr-FR" sz="1800">
                <a:solidFill>
                  <a:srgbClr val="FFFFFF"/>
                </a:solidFill>
                <a:latin typeface="+mn-lt" pitchFamily="18"/>
                <a:ea typeface="+mn-ea" pitchFamily="2"/>
                <a:cs typeface="+mn-cs" pitchFamily="2"/>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fr-FR" sz="1800">
                <a:solidFill>
                  <a:srgbClr val="FFFFFF"/>
                </a:solidFill>
                <a:latin typeface="+mn-lt" pitchFamily="18"/>
                <a:ea typeface="+mn-ea" pitchFamily="2"/>
                <a:cs typeface="+mn-cs" pitchFamily="2"/>
              </a:rPr>
            </a:br>
            <a:r>
              <a:rPr lang="fr-FR" sz="1800">
                <a:solidFill>
                  <a:srgbClr val="FFFFFF"/>
                </a:solidFill>
                <a:latin typeface="+mn-lt" pitchFamily="18"/>
                <a:ea typeface="+mn-ea" pitchFamily="2"/>
                <a:cs typeface="+mn-cs" pitchFamily="2"/>
              </a:rPr>
              <a:t>MICROSOFT MAKES NO WARRANTIES, EXPRESS, IMPLIED OR STATUTORY, AS TO THE INFORMATION IN THIS PRESENTATION.</a:t>
            </a:r>
          </a:p>
          <a:p>
            <a:pPr lvl="0" hangingPunct="1"/>
            <a:endParaRPr lang="fr-FR" sz="1800">
              <a:solidFill>
                <a:srgbClr val="FFFFFF"/>
              </a:solidFill>
              <a:latin typeface="+mn-lt" pitchFamily="18"/>
              <a:ea typeface="+mn-ea" pitchFamily="2"/>
              <a:cs typeface="+mn-cs" pitchFamily="2"/>
            </a:endParaRPr>
          </a:p>
        </p:txBody>
      </p:sp>
      <p:sp>
        <p:nvSpPr>
          <p:cNvPr id="7" name="Slide Number Placeholder 6"/>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9D6F63EC-E602-4C77-A9D8-9D2FA05C2008}" type="slidenum">
              <a:t>11</a:t>
            </a:fld>
            <a:endParaRPr lang="fr-FR" sz="1800">
              <a:solidFill>
                <a:srgbClr val="FFFFFF"/>
              </a:solidFill>
              <a:latin typeface="+mn-lt" pitchFamily="18"/>
              <a:ea typeface="+mn-ea" pitchFamily="2"/>
              <a:cs typeface="+mn-cs" pitchFamily="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040" cy="4114440"/>
          </a:xfrm>
        </p:spPr>
        <p:txBody>
          <a:bodyPr wrap="square" lIns="90000" tIns="45000" rIns="90000" bIns="45000" anchor="t"/>
          <a:lstStyle/>
          <a:p>
            <a:pPr lvl="0"/>
            <a:endParaRPr lang="fr-FR"/>
          </a:p>
        </p:txBody>
      </p:sp>
      <p:sp>
        <p:nvSpPr>
          <p:cNvPr id="5" name="Date Placeholder 4"/>
          <p:cNvSpPr txBox="1">
            <a:spLocks noGrp="1"/>
          </p:cNvSpPr>
          <p:nvPr>
            <p:ph type="dt" idx="7"/>
          </p:nvPr>
        </p:nvSpPr>
        <p:spPr>
          <a:xfrm>
            <a:off x="3884759" y="0"/>
            <a:ext cx="2971440" cy="456839"/>
          </a:xfrm>
        </p:spPr>
        <p:txBody>
          <a:bodyPr wrap="square" lIns="90000" tIns="45000" rIns="90000" bIns="45000" anchor="t"/>
          <a:lstStyle/>
          <a:p>
            <a:pPr lvl="0" algn="l" hangingPunct="1"/>
            <a:fld id="{A1E8CC31-196E-4969-B6B8-4E45A1C64DC4}" type="datetime1">
              <a:rPr lang="fr-FR" sz="1800">
                <a:solidFill>
                  <a:srgbClr val="FFFFFF"/>
                </a:solidFill>
                <a:latin typeface="+mn-lt" pitchFamily="18"/>
                <a:ea typeface="+mn-ea" pitchFamily="2"/>
                <a:cs typeface="+mn-cs" pitchFamily="2"/>
              </a:rPr>
              <a:pPr lvl="0" algn="l" hangingPunct="1"/>
              <a:t>18/02/2022</a:t>
            </a:fld>
            <a:r>
              <a:rPr lang="fr-FR" sz="1800">
                <a:solidFill>
                  <a:srgbClr val="FFFFFF"/>
                </a:solidFill>
                <a:latin typeface="+mn-lt" pitchFamily="18"/>
                <a:ea typeface="+mn-ea" pitchFamily="2"/>
                <a:cs typeface="+mn-cs" pitchFamily="2"/>
              </a:rPr>
              <a:t> </a:t>
            </a:r>
            <a:fld id="{635CA903-596F-42AD-8A4B-6FD20B37E6D3}" type="datetime10">
              <a:rPr lang="fr-FR" sz="1800">
                <a:solidFill>
                  <a:srgbClr val="FFFFFF"/>
                </a:solidFill>
                <a:latin typeface="+mn-lt" pitchFamily="18"/>
                <a:ea typeface="+mn-ea" pitchFamily="2"/>
                <a:cs typeface="+mn-cs" pitchFamily="2"/>
              </a:rPr>
              <a:pPr lvl="0" algn="l" hangingPunct="1"/>
              <a:t>12:03</a:t>
            </a:fld>
            <a:endParaRPr lang="fr-FR" sz="1800">
              <a:solidFill>
                <a:srgbClr val="FFFFFF"/>
              </a:solidFill>
              <a:latin typeface="+mn-lt" pitchFamily="18"/>
              <a:ea typeface="+mn-ea" pitchFamily="2"/>
              <a:cs typeface="+mn-cs" pitchFamily="2"/>
            </a:endParaRPr>
          </a:p>
        </p:txBody>
      </p:sp>
      <p:sp>
        <p:nvSpPr>
          <p:cNvPr id="6" name="Footer Placeholder 5"/>
          <p:cNvSpPr txBox="1">
            <a:spLocks noGrp="1"/>
          </p:cNvSpPr>
          <p:nvPr>
            <p:ph type="ftr" sz="quarter" idx="9"/>
          </p:nvPr>
        </p:nvSpPr>
        <p:spPr>
          <a:xfrm>
            <a:off x="0" y="8685360"/>
            <a:ext cx="2971440" cy="456839"/>
          </a:xfrm>
        </p:spPr>
        <p:txBody>
          <a:bodyPr wrap="square" lIns="90000" tIns="45000" rIns="90000" bIns="45000" anchor="t"/>
          <a:lstStyle/>
          <a:p>
            <a:pPr lvl="0" hangingPunct="1"/>
            <a:r>
              <a:rPr lang="fr-FR" sz="1800">
                <a:solidFill>
                  <a:srgbClr val="FFFFFF"/>
                </a:solidFill>
                <a:latin typeface="+mn-lt" pitchFamily="18"/>
                <a:ea typeface="+mn-ea" pitchFamily="2"/>
                <a:cs typeface="+mn-cs" pitchFamily="2"/>
              </a:rPr>
              <a:t>© 2007 Microsoft Corporation. All rights reserved. Microsoft, Windows, Windows Vista and other product names are or may be registered trademarks and/or trademarks in the U.S. and/or other countries.</a:t>
            </a:r>
          </a:p>
          <a:p>
            <a:pPr lvl="0" hangingPunct="1"/>
            <a:r>
              <a:rPr lang="fr-FR" sz="1800">
                <a:solidFill>
                  <a:srgbClr val="FFFFFF"/>
                </a:solidFill>
                <a:latin typeface="+mn-lt" pitchFamily="18"/>
                <a:ea typeface="+mn-ea" pitchFamily="2"/>
                <a:cs typeface="+mn-cs" pitchFamily="2"/>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fr-FR" sz="1800">
                <a:solidFill>
                  <a:srgbClr val="FFFFFF"/>
                </a:solidFill>
                <a:latin typeface="+mn-lt" pitchFamily="18"/>
                <a:ea typeface="+mn-ea" pitchFamily="2"/>
                <a:cs typeface="+mn-cs" pitchFamily="2"/>
              </a:rPr>
            </a:br>
            <a:r>
              <a:rPr lang="fr-FR" sz="1800">
                <a:solidFill>
                  <a:srgbClr val="FFFFFF"/>
                </a:solidFill>
                <a:latin typeface="+mn-lt" pitchFamily="18"/>
                <a:ea typeface="+mn-ea" pitchFamily="2"/>
                <a:cs typeface="+mn-cs" pitchFamily="2"/>
              </a:rPr>
              <a:t>MICROSOFT MAKES NO WARRANTIES, EXPRESS, IMPLIED OR STATUTORY, AS TO THE INFORMATION IN THIS PRESENTATION.</a:t>
            </a:r>
          </a:p>
          <a:p>
            <a:pPr lvl="0" hangingPunct="1"/>
            <a:endParaRPr lang="fr-FR" sz="1800">
              <a:solidFill>
                <a:srgbClr val="FFFFFF"/>
              </a:solidFill>
              <a:latin typeface="+mn-lt" pitchFamily="18"/>
              <a:ea typeface="+mn-ea" pitchFamily="2"/>
              <a:cs typeface="+mn-cs" pitchFamily="2"/>
            </a:endParaRPr>
          </a:p>
        </p:txBody>
      </p:sp>
      <p:sp>
        <p:nvSpPr>
          <p:cNvPr id="7" name="Slide Number Placeholder 6"/>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01DED0FA-CC61-4C3C-BCE6-496D984A5F21}" type="slidenum">
              <a:t>2</a:t>
            </a:fld>
            <a:endParaRPr lang="fr-FR" sz="1800">
              <a:solidFill>
                <a:srgbClr val="FFFFFF"/>
              </a:solidFill>
              <a:latin typeface="+mn-lt" pitchFamily="18"/>
              <a:ea typeface="+mn-ea" pitchFamily="2"/>
              <a:cs typeface="+mn-cs" pitchFamily="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040" cy="4114440"/>
          </a:xfrm>
        </p:spPr>
        <p:txBody>
          <a:bodyPr wrap="square" lIns="90000" tIns="45000" rIns="90000" bIns="45000" anchor="t"/>
          <a:lstStyle/>
          <a:p>
            <a:pPr lvl="0"/>
            <a:endParaRPr lang="fr-FR"/>
          </a:p>
        </p:txBody>
      </p:sp>
      <p:sp>
        <p:nvSpPr>
          <p:cNvPr id="5" name="Date Placeholder 4"/>
          <p:cNvSpPr txBox="1">
            <a:spLocks noGrp="1"/>
          </p:cNvSpPr>
          <p:nvPr>
            <p:ph type="dt" idx="7"/>
          </p:nvPr>
        </p:nvSpPr>
        <p:spPr>
          <a:xfrm>
            <a:off x="3884759" y="0"/>
            <a:ext cx="2971440" cy="456839"/>
          </a:xfrm>
        </p:spPr>
        <p:txBody>
          <a:bodyPr wrap="square" lIns="90000" tIns="45000" rIns="90000" bIns="45000" anchor="t"/>
          <a:lstStyle/>
          <a:p>
            <a:pPr lvl="0" algn="l" hangingPunct="1"/>
            <a:fld id="{F973B950-6032-412E-96AE-4A7E65589CBA}" type="datetime1">
              <a:rPr lang="fr-FR" sz="1800">
                <a:solidFill>
                  <a:srgbClr val="FFFFFF"/>
                </a:solidFill>
                <a:latin typeface="+mn-lt" pitchFamily="18"/>
                <a:ea typeface="+mn-ea" pitchFamily="2"/>
                <a:cs typeface="+mn-cs" pitchFamily="2"/>
              </a:rPr>
              <a:pPr lvl="0" algn="l" hangingPunct="1"/>
              <a:t>18/02/2022</a:t>
            </a:fld>
            <a:r>
              <a:rPr lang="fr-FR" sz="1800">
                <a:solidFill>
                  <a:srgbClr val="FFFFFF"/>
                </a:solidFill>
                <a:latin typeface="+mn-lt" pitchFamily="18"/>
                <a:ea typeface="+mn-ea" pitchFamily="2"/>
                <a:cs typeface="+mn-cs" pitchFamily="2"/>
              </a:rPr>
              <a:t> </a:t>
            </a:r>
            <a:fld id="{D2E9F85A-7CE5-41BB-B30F-C2091839E5B0}" type="datetime10">
              <a:rPr lang="fr-FR" sz="1800">
                <a:solidFill>
                  <a:srgbClr val="FFFFFF"/>
                </a:solidFill>
                <a:latin typeface="+mn-lt" pitchFamily="18"/>
                <a:ea typeface="+mn-ea" pitchFamily="2"/>
                <a:cs typeface="+mn-cs" pitchFamily="2"/>
              </a:rPr>
              <a:pPr lvl="0" algn="l" hangingPunct="1"/>
              <a:t>12:03</a:t>
            </a:fld>
            <a:endParaRPr lang="fr-FR" sz="1800">
              <a:solidFill>
                <a:srgbClr val="FFFFFF"/>
              </a:solidFill>
              <a:latin typeface="+mn-lt" pitchFamily="18"/>
              <a:ea typeface="+mn-ea" pitchFamily="2"/>
              <a:cs typeface="+mn-cs" pitchFamily="2"/>
            </a:endParaRPr>
          </a:p>
        </p:txBody>
      </p:sp>
      <p:sp>
        <p:nvSpPr>
          <p:cNvPr id="6" name="Footer Placeholder 5"/>
          <p:cNvSpPr txBox="1">
            <a:spLocks noGrp="1"/>
          </p:cNvSpPr>
          <p:nvPr>
            <p:ph type="ftr" sz="quarter" idx="9"/>
          </p:nvPr>
        </p:nvSpPr>
        <p:spPr>
          <a:xfrm>
            <a:off x="0" y="8685360"/>
            <a:ext cx="2971440" cy="456839"/>
          </a:xfrm>
        </p:spPr>
        <p:txBody>
          <a:bodyPr wrap="square" lIns="90000" tIns="45000" rIns="90000" bIns="45000" anchor="t"/>
          <a:lstStyle/>
          <a:p>
            <a:pPr lvl="0" hangingPunct="1"/>
            <a:r>
              <a:rPr lang="fr-FR" sz="1800">
                <a:solidFill>
                  <a:srgbClr val="FFFFFF"/>
                </a:solidFill>
                <a:latin typeface="+mn-lt" pitchFamily="18"/>
                <a:ea typeface="+mn-ea" pitchFamily="2"/>
                <a:cs typeface="+mn-cs" pitchFamily="2"/>
              </a:rPr>
              <a:t>© 2007 Microsoft Corporation. All rights reserved. Microsoft, Windows, Windows Vista and other product names are or may be registered trademarks and/or trademarks in the U.S. and/or other countries.</a:t>
            </a:r>
          </a:p>
          <a:p>
            <a:pPr lvl="0" hangingPunct="1"/>
            <a:r>
              <a:rPr lang="fr-FR" sz="1800">
                <a:solidFill>
                  <a:srgbClr val="FFFFFF"/>
                </a:solidFill>
                <a:latin typeface="+mn-lt" pitchFamily="18"/>
                <a:ea typeface="+mn-ea" pitchFamily="2"/>
                <a:cs typeface="+mn-cs" pitchFamily="2"/>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fr-FR" sz="1800">
                <a:solidFill>
                  <a:srgbClr val="FFFFFF"/>
                </a:solidFill>
                <a:latin typeface="+mn-lt" pitchFamily="18"/>
                <a:ea typeface="+mn-ea" pitchFamily="2"/>
                <a:cs typeface="+mn-cs" pitchFamily="2"/>
              </a:rPr>
            </a:br>
            <a:r>
              <a:rPr lang="fr-FR" sz="1800">
                <a:solidFill>
                  <a:srgbClr val="FFFFFF"/>
                </a:solidFill>
                <a:latin typeface="+mn-lt" pitchFamily="18"/>
                <a:ea typeface="+mn-ea" pitchFamily="2"/>
                <a:cs typeface="+mn-cs" pitchFamily="2"/>
              </a:rPr>
              <a:t>MICROSOFT MAKES NO WARRANTIES, EXPRESS, IMPLIED OR STATUTORY, AS TO THE INFORMATION IN THIS PRESENTATION.</a:t>
            </a:r>
          </a:p>
          <a:p>
            <a:pPr lvl="0" hangingPunct="1"/>
            <a:endParaRPr lang="fr-FR" sz="1800">
              <a:solidFill>
                <a:srgbClr val="FFFFFF"/>
              </a:solidFill>
              <a:latin typeface="+mn-lt" pitchFamily="18"/>
              <a:ea typeface="+mn-ea" pitchFamily="2"/>
              <a:cs typeface="+mn-cs" pitchFamily="2"/>
            </a:endParaRPr>
          </a:p>
        </p:txBody>
      </p:sp>
      <p:sp>
        <p:nvSpPr>
          <p:cNvPr id="7" name="Slide Number Placeholder 6"/>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04EB3B7E-7329-4A88-B733-0A160C8028F5}" type="slidenum">
              <a:t>8</a:t>
            </a:fld>
            <a:endParaRPr lang="fr-FR" sz="1800">
              <a:solidFill>
                <a:srgbClr val="FFFFFF"/>
              </a:solidFill>
              <a:latin typeface="+mn-lt" pitchFamily="18"/>
              <a:ea typeface="+mn-ea" pitchFamily="2"/>
              <a:cs typeface="+mn-cs" pitchFamily="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fr-BE"/>
          </a:p>
        </p:txBody>
      </p:sp>
    </p:spTree>
    <p:extLst>
      <p:ext uri="{BB962C8B-B14F-4D97-AF65-F5344CB8AC3E}">
        <p14:creationId xmlns:p14="http://schemas.microsoft.com/office/powerpoint/2010/main" val="3483653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3998392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1603375"/>
            <a:ext cx="2057400" cy="4525963"/>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457200" y="1603375"/>
            <a:ext cx="6019800" cy="4525963"/>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3830037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fr-BE"/>
          </a:p>
        </p:txBody>
      </p:sp>
    </p:spTree>
    <p:extLst>
      <p:ext uri="{BB962C8B-B14F-4D97-AF65-F5344CB8AC3E}">
        <p14:creationId xmlns:p14="http://schemas.microsoft.com/office/powerpoint/2010/main" val="2349124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1363307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Tree>
    <p:extLst>
      <p:ext uri="{BB962C8B-B14F-4D97-AF65-F5344CB8AC3E}">
        <p14:creationId xmlns:p14="http://schemas.microsoft.com/office/powerpoint/2010/main" val="1557328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381000" y="1411288"/>
            <a:ext cx="4113213"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6613" y="1411288"/>
            <a:ext cx="4114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3004411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2246786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Tree>
    <p:extLst>
      <p:ext uri="{BB962C8B-B14F-4D97-AF65-F5344CB8AC3E}">
        <p14:creationId xmlns:p14="http://schemas.microsoft.com/office/powerpoint/2010/main" val="2722056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736602"/>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1924364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1499295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3679075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643320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7500" y="230188"/>
            <a:ext cx="2093913" cy="3390900"/>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381000" y="230188"/>
            <a:ext cx="6134100" cy="339090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1859988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fr-BE"/>
          </a:p>
        </p:txBody>
      </p:sp>
    </p:spTree>
    <p:extLst>
      <p:ext uri="{BB962C8B-B14F-4D97-AF65-F5344CB8AC3E}">
        <p14:creationId xmlns:p14="http://schemas.microsoft.com/office/powerpoint/2010/main" val="980355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912267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Tree>
    <p:extLst>
      <p:ext uri="{BB962C8B-B14F-4D97-AF65-F5344CB8AC3E}">
        <p14:creationId xmlns:p14="http://schemas.microsoft.com/office/powerpoint/2010/main" val="3498949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457200" y="16033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33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2231270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3095242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Tree>
    <p:extLst>
      <p:ext uri="{BB962C8B-B14F-4D97-AF65-F5344CB8AC3E}">
        <p14:creationId xmlns:p14="http://schemas.microsoft.com/office/powerpoint/2010/main" val="366305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20392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Tree>
    <p:extLst>
      <p:ext uri="{BB962C8B-B14F-4D97-AF65-F5344CB8AC3E}">
        <p14:creationId xmlns:p14="http://schemas.microsoft.com/office/powerpoint/2010/main" val="25187105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721415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2266077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3507315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7500" y="230188"/>
            <a:ext cx="2093913" cy="5899150"/>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381000" y="230188"/>
            <a:ext cx="6134100" cy="58991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4102816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457200" y="16033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33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2159366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3910189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Tree>
    <p:extLst>
      <p:ext uri="{BB962C8B-B14F-4D97-AF65-F5344CB8AC3E}">
        <p14:creationId xmlns:p14="http://schemas.microsoft.com/office/powerpoint/2010/main" val="1985751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16012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754038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2136207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729720" y="1904760"/>
            <a:ext cx="7681680" cy="152316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US"/>
              <a:t>Cliquez pour éditer le format du texte-titreClick to edit Master title style</a:t>
            </a:r>
          </a:p>
        </p:txBody>
      </p:sp>
      <p:sp>
        <p:nvSpPr>
          <p:cNvPr id="3" name="Espace réservé du texte 2"/>
          <p:cNvSpPr txBox="1">
            <a:spLocks noGrp="1"/>
          </p:cNvSpPr>
          <p:nvPr>
            <p:ph type="body" idx="1"/>
          </p:nvPr>
        </p:nvSpPr>
        <p:spPr>
          <a:xfrm>
            <a:off x="456839" y="1604160"/>
            <a:ext cx="8229240" cy="4525920"/>
          </a:xfrm>
          <a:prstGeom prst="rect">
            <a:avLst/>
          </a:prstGeom>
          <a:noFill/>
          <a:ln>
            <a:noFill/>
          </a:ln>
        </p:spPr>
        <p:txBody>
          <a:bodyPr vert="horz" lIns="0" tIns="0" rIns="0" bIns="0"/>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lvl="0" algn="l" rtl="0" hangingPunct="1">
        <a:lnSpc>
          <a:spcPct val="90000"/>
        </a:lnSpc>
        <a:spcBef>
          <a:spcPts val="0"/>
        </a:spcBef>
        <a:spcAft>
          <a:spcPts val="0"/>
        </a:spcAft>
        <a:buNone/>
        <a:tabLst/>
        <a:defRPr lang="en-US" sz="5400" b="0" i="0" u="none" strike="noStrike" kern="1200" spc="0">
          <a:ln>
            <a:noFill/>
          </a:ln>
          <a:solidFill>
            <a:srgbClr val="FFFFFF"/>
          </a:solidFill>
          <a:latin typeface="Calibri" pitchFamily="18"/>
          <a:ea typeface="Microsoft YaHei" pitchFamily="2"/>
          <a:cs typeface="Arial" pitchFamily="2"/>
        </a:defRPr>
      </a:lvl1pPr>
    </p:titleStyle>
    <p:bodyStyle>
      <a:lvl1pPr marL="0" marR="0" indent="0" algn="l" rtl="0" hangingPunct="1">
        <a:lnSpc>
          <a:spcPct val="90000"/>
        </a:lnSpc>
        <a:spcBef>
          <a:spcPts val="0"/>
        </a:spcBef>
        <a:spcAft>
          <a:spcPts val="1414"/>
        </a:spcAft>
        <a:tabLst/>
        <a:defRPr lang="en-US" sz="3200" b="0" i="0" u="none" strike="noStrike" kern="1200" spc="0">
          <a:ln>
            <a:noFill/>
          </a:ln>
          <a:solidFill>
            <a:srgbClr val="FFFFFF"/>
          </a:solidFill>
          <a:latin typeface="Calibri" pitchFamily="18"/>
          <a:ea typeface="Microsoft YaHei" pitchFamily="2"/>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380520" y="229680"/>
            <a:ext cx="8381519" cy="66456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US"/>
              <a:t>Cliquez pour éditer le format du texte-titreClick to edit Master title style</a:t>
            </a:r>
          </a:p>
        </p:txBody>
      </p:sp>
      <p:sp>
        <p:nvSpPr>
          <p:cNvPr id="3" name="Text Placeholder 5"/>
          <p:cNvSpPr txBox="1">
            <a:spLocks noGrp="1"/>
          </p:cNvSpPr>
          <p:nvPr>
            <p:ph type="body" idx="1"/>
          </p:nvPr>
        </p:nvSpPr>
        <p:spPr>
          <a:xfrm>
            <a:off x="380520" y="1411200"/>
            <a:ext cx="8381519" cy="2210400"/>
          </a:xfrm>
          <a:prstGeom prst="rect">
            <a:avLst/>
          </a:prstGeom>
          <a:noFill/>
          <a:ln>
            <a:noFill/>
          </a:ln>
        </p:spPr>
        <p:txBody>
          <a:bodyPr vert="horz" wrap="square" lIns="90000" tIns="45000" rIns="90000" bIns="45000" anchor="t"/>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lvl="0"/>
            <a:r>
              <a:rPr lang="fr-BE"/>
              <a:t>Cliquez pour éditer le format du plan de texte</a:t>
            </a:r>
          </a:p>
          <a:p>
            <a:pPr lvl="1"/>
            <a:r>
              <a:rPr lang="fr-BE"/>
              <a:t>Second niveau de plan</a:t>
            </a:r>
          </a:p>
          <a:p>
            <a:pPr lvl="2"/>
            <a:r>
              <a:rPr lang="fr-BE"/>
              <a:t>Troisième niveau de plan</a:t>
            </a:r>
          </a:p>
          <a:p>
            <a:pPr lvl="3"/>
            <a:r>
              <a:rPr lang="fr-BE"/>
              <a:t>Quatrième niveau de plan</a:t>
            </a:r>
          </a:p>
          <a:p>
            <a:pPr lvl="4"/>
            <a:r>
              <a:rPr lang="fr-BE"/>
              <a:t>Cinquième niveau de plan</a:t>
            </a:r>
          </a:p>
          <a:p>
            <a:pPr lvl="5"/>
            <a:r>
              <a:rPr lang="fr-BE"/>
              <a:t>Sixième niveau de plan</a:t>
            </a:r>
          </a:p>
          <a:p>
            <a:pPr lvl="6"/>
            <a:r>
              <a:rPr lang="fr-BE"/>
              <a:t>Septième niveau de plan</a:t>
            </a:r>
          </a:p>
          <a:p>
            <a:pPr lvl="7"/>
            <a:r>
              <a:rPr lang="fr-BE"/>
              <a:t>Huitième niveau de plan</a:t>
            </a:r>
          </a:p>
          <a:p>
            <a:pPr lvl="0"/>
            <a:r>
              <a:rPr lang="fr-BE"/>
              <a:t>Neuvième niveau de planClick to edit Master text styles</a:t>
            </a:r>
          </a:p>
          <a:p>
            <a:pPr lvl="1"/>
            <a:r>
              <a:rPr lang="fr-BE"/>
              <a:t>Second level</a:t>
            </a:r>
          </a:p>
          <a:p>
            <a:pPr lvl="2"/>
            <a:r>
              <a:rPr lang="fr-BE"/>
              <a:t>Third level</a:t>
            </a:r>
          </a:p>
          <a:p>
            <a:pPr lvl="3"/>
            <a:r>
              <a:rPr lang="fr-BE"/>
              <a:t>Fourth level</a:t>
            </a:r>
          </a:p>
          <a:p>
            <a:pPr lvl="4"/>
            <a:r>
              <a:rPr lang="fr-BE"/>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lvl="0" algn="l" rtl="0" hangingPunct="1">
        <a:lnSpc>
          <a:spcPct val="90000"/>
        </a:lnSpc>
        <a:spcBef>
          <a:spcPts val="0"/>
        </a:spcBef>
        <a:spcAft>
          <a:spcPts val="0"/>
        </a:spcAft>
        <a:buNone/>
        <a:tabLst/>
        <a:defRPr lang="en-US" sz="4800" b="0" i="0" u="none" strike="noStrike" kern="1200" spc="0">
          <a:ln>
            <a:noFill/>
          </a:ln>
          <a:solidFill>
            <a:srgbClr val="FFFFFF"/>
          </a:solidFill>
          <a:latin typeface="Calibri" pitchFamily="18"/>
          <a:ea typeface="Microsoft YaHei" pitchFamily="2"/>
          <a:cs typeface="Arial" pitchFamily="2"/>
        </a:defRPr>
      </a:lvl1pPr>
    </p:titleStyle>
    <p:bodyStyle>
      <a:lvl1pPr lvl="0">
        <a:buSzPct val="45000"/>
        <a:buFont typeface="StarSymbol"/>
        <a:buChar char="●"/>
        <a:tabLst/>
        <a:defRPr lang="fr-BE" sz="3200" b="0" i="0" u="none" strike="noStrike" spc="0">
          <a:solidFill>
            <a:srgbClr val="FFFFFF"/>
          </a:solidFill>
          <a:latin typeface="Calibri" pitchFamily="18"/>
        </a:defRPr>
      </a:lvl1pPr>
      <a:lvl2pPr lvl="1">
        <a:buSzPct val="75000"/>
        <a:buFont typeface="StarSymbol"/>
        <a:buChar char="–"/>
        <a:tabLst/>
        <a:defRPr lang="fr-BE" sz="3200" b="0" i="0" u="none" strike="noStrike" spc="0">
          <a:solidFill>
            <a:srgbClr val="FFFFFF"/>
          </a:solidFill>
          <a:latin typeface="Calibri" pitchFamily="18"/>
        </a:defRPr>
      </a:lvl2pPr>
      <a:lvl3pPr lvl="2">
        <a:buSzPct val="45000"/>
        <a:buFont typeface="StarSymbol"/>
        <a:buChar char="●"/>
        <a:tabLst/>
        <a:defRPr lang="fr-BE" sz="3200" b="0" i="0" u="none" strike="noStrike" spc="0">
          <a:solidFill>
            <a:srgbClr val="FFFFFF"/>
          </a:solidFill>
          <a:latin typeface="Calibri" pitchFamily="18"/>
        </a:defRPr>
      </a:lvl3pPr>
      <a:lvl4pPr lvl="3">
        <a:buSzPct val="75000"/>
        <a:buFont typeface="StarSymbol"/>
        <a:buChar char="–"/>
        <a:tabLst/>
        <a:defRPr lang="fr-BE" sz="3200" b="0" i="0" u="none" strike="noStrike" spc="0">
          <a:solidFill>
            <a:srgbClr val="FFFFFF"/>
          </a:solidFill>
          <a:latin typeface="Calibri" pitchFamily="18"/>
        </a:defRPr>
      </a:lvl4pPr>
      <a:lvl5pPr lvl="4">
        <a:buSzPct val="45000"/>
        <a:buFont typeface="StarSymbol"/>
        <a:buChar char="●"/>
        <a:tabLst/>
        <a:defRPr lang="fr-BE" sz="3200" b="0" i="0" u="none" strike="noStrike" spc="0">
          <a:solidFill>
            <a:srgbClr val="FFFFFF"/>
          </a:solidFill>
          <a:latin typeface="Calibri" pitchFamily="18"/>
        </a:defRPr>
      </a:lvl5pPr>
      <a:lvl6pPr lvl="5">
        <a:buSzPct val="45000"/>
        <a:buFont typeface="StarSymbol"/>
        <a:buChar char="●"/>
        <a:tabLst/>
        <a:defRPr lang="fr-BE" sz="3200" b="0" i="0" u="none" strike="noStrike" spc="0">
          <a:solidFill>
            <a:srgbClr val="FFFFFF"/>
          </a:solidFill>
          <a:latin typeface="Calibri" pitchFamily="18"/>
        </a:defRPr>
      </a:lvl6pPr>
      <a:lvl7pPr lvl="6">
        <a:buSzPct val="45000"/>
        <a:buFont typeface="StarSymbol"/>
        <a:buChar char="●"/>
        <a:tabLst/>
        <a:defRPr lang="fr-BE" sz="3200" b="0" i="0" u="none" strike="noStrike" spc="0">
          <a:solidFill>
            <a:srgbClr val="FFFFFF"/>
          </a:solidFill>
          <a:latin typeface="Calibri" pitchFamily="18"/>
        </a:defRPr>
      </a:lvl7pPr>
      <a:lvl8pPr lvl="7">
        <a:buSzPct val="45000"/>
        <a:buFont typeface="StarSymbol"/>
        <a:buChar char="●"/>
        <a:tabLst/>
        <a:defRPr lang="fr-BE" sz="3200" b="0" i="0" u="none" strike="noStrike" spc="0">
          <a:solidFill>
            <a:srgbClr val="FFFFFF"/>
          </a:solidFill>
          <a:latin typeface="Calibri" pitchFamily="18"/>
        </a:defRPr>
      </a:lvl8pPr>
      <a:lvl9pPr marL="0" marR="0" lvl="0" indent="0" algn="l" rtl="0" hangingPunct="1">
        <a:lnSpc>
          <a:spcPct val="90000"/>
        </a:lnSpc>
        <a:spcBef>
          <a:spcPts val="638"/>
        </a:spcBef>
        <a:spcAft>
          <a:spcPts val="1417"/>
        </a:spcAft>
        <a:buSzPts val="3657"/>
        <a:buBlip>
          <a:blip r:embed="rId13"/>
        </a:buBlip>
        <a:tabLst/>
        <a:defRPr lang="fr-BE" sz="3200" b="0" i="0" u="none" strike="noStrike" spc="0">
          <a:solidFill>
            <a:srgbClr val="FFFFFF"/>
          </a:solidFill>
          <a:latin typeface="Calibri" pitchFamily="18"/>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380520" y="229680"/>
            <a:ext cx="8381519" cy="66456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US"/>
              <a:t>Cliquez pour éditer le format du texte-titreClick to edit Master title style</a:t>
            </a:r>
          </a:p>
        </p:txBody>
      </p:sp>
      <p:sp>
        <p:nvSpPr>
          <p:cNvPr id="3" name="Espace réservé du texte 2"/>
          <p:cNvSpPr txBox="1">
            <a:spLocks noGrp="1"/>
          </p:cNvSpPr>
          <p:nvPr>
            <p:ph type="body" idx="1"/>
          </p:nvPr>
        </p:nvSpPr>
        <p:spPr>
          <a:xfrm>
            <a:off x="456839" y="1604160"/>
            <a:ext cx="8229240" cy="4525920"/>
          </a:xfrm>
          <a:prstGeom prst="rect">
            <a:avLst/>
          </a:prstGeom>
          <a:noFill/>
          <a:ln>
            <a:noFill/>
          </a:ln>
        </p:spPr>
        <p:txBody>
          <a:bodyPr vert="horz" lIns="0" tIns="0" rIns="0" bIns="0"/>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lvl="0" algn="l" rtl="0" hangingPunct="1">
        <a:lnSpc>
          <a:spcPct val="90000"/>
        </a:lnSpc>
        <a:spcBef>
          <a:spcPts val="0"/>
        </a:spcBef>
        <a:spcAft>
          <a:spcPts val="0"/>
        </a:spcAft>
        <a:buNone/>
        <a:tabLst/>
        <a:defRPr lang="en-US" sz="4800" b="0" i="0" u="none" strike="noStrike" kern="1200" spc="0">
          <a:ln>
            <a:noFill/>
          </a:ln>
          <a:solidFill>
            <a:srgbClr val="FFFFFF"/>
          </a:solidFill>
          <a:latin typeface="Calibri" pitchFamily="18"/>
          <a:ea typeface="Microsoft YaHei" pitchFamily="2"/>
          <a:cs typeface="Arial" pitchFamily="2"/>
        </a:defRPr>
      </a:lvl1pPr>
    </p:titleStyle>
    <p:bodyStyle>
      <a:lvl1pPr marL="0" marR="0" indent="0" algn="l" rtl="0" hangingPunct="1">
        <a:lnSpc>
          <a:spcPct val="90000"/>
        </a:lnSpc>
        <a:spcBef>
          <a:spcPts val="0"/>
        </a:spcBef>
        <a:spcAft>
          <a:spcPts val="1414"/>
        </a:spcAft>
        <a:tabLst/>
        <a:defRPr lang="en-US" sz="3200" b="0" i="0" u="none" strike="noStrike" kern="1200" spc="0">
          <a:ln>
            <a:noFill/>
          </a:ln>
          <a:solidFill>
            <a:srgbClr val="FFFFFF"/>
          </a:solidFill>
          <a:latin typeface="Calibri" pitchFamily="18"/>
          <a:ea typeface="Microsoft YaHei" pitchFamily="2"/>
        </a:defRPr>
      </a:lvl1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742319" y="432000"/>
            <a:ext cx="7681680" cy="152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buNone/>
            </a:pPr>
            <a:r>
              <a:rPr lang="en-US" sz="4800" b="1">
                <a:solidFill>
                  <a:srgbClr val="000099"/>
                </a:solidFill>
              </a:rPr>
              <a:t>MISSIONS HUMANITAIRES </a:t>
            </a:r>
            <a:br>
              <a:rPr lang="en-US" sz="4800" b="1">
                <a:solidFill>
                  <a:srgbClr val="000099"/>
                </a:solidFill>
              </a:rPr>
            </a:br>
            <a:r>
              <a:rPr lang="en-US" sz="4800" b="1">
                <a:solidFill>
                  <a:srgbClr val="000099"/>
                </a:solidFill>
              </a:rPr>
              <a:t>EN RDC 2009</a:t>
            </a:r>
          </a:p>
        </p:txBody>
      </p:sp>
      <p:sp>
        <p:nvSpPr>
          <p:cNvPr id="3" name="Subtitle 2"/>
          <p:cNvSpPr txBox="1">
            <a:spLocks noGrp="1"/>
          </p:cNvSpPr>
          <p:nvPr>
            <p:ph type="subTitle" idx="4294967295"/>
          </p:nvPr>
        </p:nvSpPr>
        <p:spPr>
          <a:xfrm>
            <a:off x="333720" y="2492896"/>
            <a:ext cx="8666280" cy="3024336"/>
          </a:xfrm>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algn="ctr">
              <a:spcAft>
                <a:spcPts val="0"/>
              </a:spcAft>
              <a:buNone/>
            </a:pPr>
            <a:r>
              <a:rPr lang="fr-FR" sz="3600" dirty="0">
                <a:solidFill>
                  <a:srgbClr val="000099"/>
                </a:solidFill>
                <a:latin typeface="Calibri" pitchFamily="18"/>
                <a:cs typeface="Arial" pitchFamily="2"/>
              </a:rPr>
              <a:t>Photos de Suzanne NGIPENGE WALTENER</a:t>
            </a:r>
          </a:p>
          <a:p>
            <a:pPr marL="0" lvl="0" indent="0" algn="ctr">
              <a:spcAft>
                <a:spcPts val="0"/>
              </a:spcAft>
              <a:buNone/>
            </a:pPr>
            <a:r>
              <a:rPr lang="fr-FR" sz="3600" dirty="0">
                <a:solidFill>
                  <a:srgbClr val="000099"/>
                </a:solidFill>
                <a:latin typeface="Calibri" pitchFamily="18"/>
                <a:cs typeface="Arial" pitchFamily="2"/>
              </a:rPr>
              <a:t>Montage photos par</a:t>
            </a:r>
          </a:p>
          <a:p>
            <a:pPr marL="0" lvl="0" indent="0" algn="ctr">
              <a:spcAft>
                <a:spcPts val="0"/>
              </a:spcAft>
              <a:buNone/>
            </a:pPr>
            <a:r>
              <a:rPr lang="fr-FR" sz="3600" dirty="0">
                <a:solidFill>
                  <a:srgbClr val="000099"/>
                </a:solidFill>
                <a:latin typeface="Calibri" pitchFamily="18"/>
                <a:cs typeface="Arial" pitchFamily="2"/>
              </a:rPr>
              <a:t> Jean-Michel Dupas et Kevin Thierry </a:t>
            </a:r>
          </a:p>
          <a:p>
            <a:pPr marL="0" lvl="0" indent="0" algn="ctr">
              <a:spcAft>
                <a:spcPts val="0"/>
              </a:spcAft>
              <a:buNone/>
            </a:pPr>
            <a:endParaRPr lang="fr-FR" sz="3600" dirty="0">
              <a:solidFill>
                <a:srgbClr val="000099"/>
              </a:solidFill>
              <a:latin typeface="Calibri" pitchFamily="18"/>
              <a:cs typeface="Arial" pitchFamily="2"/>
            </a:endParaRPr>
          </a:p>
          <a:p>
            <a:pPr marL="0" lvl="0" indent="0" algn="ctr">
              <a:spcAft>
                <a:spcPts val="0"/>
              </a:spcAft>
              <a:buNone/>
            </a:pPr>
            <a:r>
              <a:rPr lang="fr-FR" sz="3600" dirty="0">
                <a:solidFill>
                  <a:srgbClr val="000099"/>
                </a:solidFill>
                <a:latin typeface="Calibri" pitchFamily="18"/>
                <a:cs typeface="Arial" pitchFamily="2"/>
              </a:rPr>
              <a:t>PARITOPARTENARIAT IBANGA</a:t>
            </a:r>
          </a:p>
          <a:p>
            <a:pPr marL="0" lvl="0" indent="0" algn="ctr">
              <a:spcAft>
                <a:spcPts val="0"/>
              </a:spcAft>
              <a:buNone/>
            </a:pPr>
            <a:r>
              <a:rPr lang="fr-FR" sz="3600" dirty="0">
                <a:solidFill>
                  <a:srgbClr val="000099"/>
                </a:solidFill>
                <a:latin typeface="Calibri" pitchFamily="18"/>
                <a:cs typeface="Arial" pitchFamily="2"/>
              </a:rPr>
              <a:t>St MARTIN d’ARLON &amp; St LEON de LOKOLAMA</a:t>
            </a:r>
          </a:p>
          <a:p>
            <a:pPr marL="0" indent="0" algn="ctr">
              <a:spcAft>
                <a:spcPts val="0"/>
              </a:spcAft>
              <a:buNone/>
            </a:pPr>
            <a:endParaRPr lang="fr-FR" sz="3600" dirty="0">
              <a:solidFill>
                <a:srgbClr val="000099"/>
              </a:solidFill>
              <a:latin typeface="Calibri" pitchFamily="18"/>
              <a:cs typeface="Arial" pitchFamily="2"/>
            </a:endParaRPr>
          </a:p>
          <a:p>
            <a:pPr marL="0" lvl="0" indent="0" algn="ctr">
              <a:spcAft>
                <a:spcPts val="0"/>
              </a:spcAft>
              <a:buNone/>
            </a:pPr>
            <a:endParaRPr lang="fr-FR" sz="3600" dirty="0">
              <a:solidFill>
                <a:srgbClr val="000099"/>
              </a:solidFill>
              <a:latin typeface="Calibri" pitchFamily="18"/>
              <a:cs typeface="Arial" pitchFamily="2"/>
            </a:endParaRPr>
          </a:p>
          <a:p>
            <a:pPr marL="0" lvl="0" indent="0" algn="ctr">
              <a:spcAft>
                <a:spcPts val="0"/>
              </a:spcAft>
              <a:buNone/>
            </a:pPr>
            <a:endParaRPr lang="fr-FR" sz="3600" dirty="0">
              <a:solidFill>
                <a:srgbClr val="000099"/>
              </a:solidFill>
              <a:latin typeface="Calibri" pitchFamily="18"/>
              <a:cs typeface="Arial" pitchFamily="2"/>
            </a:endParaRPr>
          </a:p>
          <a:p>
            <a:pPr marL="0" lvl="0" indent="0" algn="ctr">
              <a:spcAft>
                <a:spcPts val="0"/>
              </a:spcAft>
              <a:buNone/>
            </a:pPr>
            <a:endParaRPr lang="fr-FR" sz="3600" dirty="0">
              <a:solidFill>
                <a:srgbClr val="000099"/>
              </a:solidFill>
              <a:latin typeface="Calibri" pitchFamily="18"/>
              <a:cs typeface="Arial" pitchFamily="2"/>
            </a:endParaRPr>
          </a:p>
          <a:p>
            <a:pPr marL="0" lvl="0" indent="0" algn="ctr">
              <a:spcAft>
                <a:spcPts val="0"/>
              </a:spcAft>
              <a:buNone/>
            </a:pPr>
            <a:endParaRPr lang="fr-FR" sz="3600" dirty="0">
              <a:solidFill>
                <a:srgbClr val="000099"/>
              </a:solidFill>
              <a:latin typeface="Calibri" pitchFamily="18"/>
              <a:cs typeface="Arial" pitchFamily="2"/>
            </a:endParaRPr>
          </a:p>
          <a:p>
            <a:pPr marL="0" lvl="0" indent="0" algn="ctr">
              <a:spcAft>
                <a:spcPts val="0"/>
              </a:spcAft>
              <a:buNone/>
            </a:pPr>
            <a:endParaRPr lang="fr-FR" sz="3600" dirty="0">
              <a:solidFill>
                <a:srgbClr val="000099"/>
              </a:solidFill>
              <a:latin typeface="Calibri" pitchFamily="18"/>
              <a:cs typeface="Arial" pitchFamily="2"/>
            </a:endParaRPr>
          </a:p>
          <a:p>
            <a:pPr marL="0" lvl="0" indent="0" algn="ctr">
              <a:spcAft>
                <a:spcPts val="0"/>
              </a:spcAft>
              <a:buNone/>
            </a:pPr>
            <a:endParaRPr lang="fr-FR" sz="3600" dirty="0">
              <a:solidFill>
                <a:srgbClr val="000099"/>
              </a:solidFill>
              <a:latin typeface="Calibri" pitchFamily="18"/>
              <a:cs typeface="Arial" pitchFamily="2"/>
            </a:endParaRPr>
          </a:p>
          <a:p>
            <a:pPr marL="0" lvl="0" indent="0" algn="ctr">
              <a:spcAft>
                <a:spcPts val="0"/>
              </a:spcAft>
              <a:buNone/>
            </a:pPr>
            <a:endParaRPr lang="fr-FR" sz="3600" dirty="0">
              <a:solidFill>
                <a:srgbClr val="000099"/>
              </a:solidFill>
              <a:latin typeface="Calibri" pitchFamily="18"/>
              <a:cs typeface="Arial" pitchFamily="2"/>
            </a:endParaRPr>
          </a:p>
        </p:txBody>
      </p:sp>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Text Placeholder 2"/>
          <p:cNvSpPr txBox="1">
            <a:spLocks noGrp="1"/>
          </p:cNvSpPr>
          <p:nvPr>
            <p:ph type="body" idx="4294967295"/>
          </p:nvPr>
        </p:nvSpPr>
        <p:spPr>
          <a:xfrm>
            <a:off x="533160" y="229320"/>
            <a:ext cx="8381519" cy="533160"/>
          </a:xfrm>
        </p:spPr>
        <p:txBody>
          <a:bodyPr wrap="square" lIns="90000" tIns="45000" rIns="90000" bIns="45000" anchor="t"/>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SzPts val="3657"/>
              <a:buBlip>
                <a:blip r:embed="rId3"/>
              </a:buBlip>
            </a:pPr>
            <a:r>
              <a:rPr lang="fr-BE">
                <a:solidFill>
                  <a:srgbClr val="000099"/>
                </a:solidFill>
                <a:latin typeface="Calibri" pitchFamily="18"/>
              </a:rPr>
              <a:t>Les cadeaux de bienvenue</a:t>
            </a:r>
          </a:p>
        </p:txBody>
      </p:sp>
      <p:pic>
        <p:nvPicPr>
          <p:cNvPr id="3" name="Espace réservé du contenu 6"/>
          <p:cNvPicPr>
            <a:picLocks noChangeAspect="1"/>
          </p:cNvPicPr>
          <p:nvPr/>
        </p:nvPicPr>
        <p:blipFill>
          <a:blip r:embed="rId4">
            <a:lum/>
            <a:alphaModFix/>
          </a:blip>
          <a:srcRect/>
          <a:stretch>
            <a:fillRect/>
          </a:stretch>
        </p:blipFill>
        <p:spPr>
          <a:xfrm>
            <a:off x="1152000" y="762480"/>
            <a:ext cx="7272000" cy="5789519"/>
          </a:xfrm>
          <a:prstGeom prst="rect">
            <a:avLst/>
          </a:prstGeom>
          <a:noFill/>
          <a:ln>
            <a:noFill/>
          </a:ln>
        </p:spPr>
      </p:pic>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Pie Chart Example">
    <p:spTree>
      <p:nvGrpSpPr>
        <p:cNvPr id="1" name=""/>
        <p:cNvGrpSpPr/>
        <p:nvPr/>
      </p:nvGrpSpPr>
      <p:grpSpPr>
        <a:xfrm>
          <a:off x="0" y="0"/>
          <a:ext cx="0" cy="0"/>
          <a:chOff x="0" y="0"/>
          <a:chExt cx="0" cy="0"/>
        </a:xfrm>
      </p:grpSpPr>
      <p:sp>
        <p:nvSpPr>
          <p:cNvPr id="2" name="Text Placeholder 2"/>
          <p:cNvSpPr txBox="1">
            <a:spLocks noGrp="1"/>
          </p:cNvSpPr>
          <p:nvPr>
            <p:ph type="body" idx="4294967295"/>
          </p:nvPr>
        </p:nvSpPr>
        <p:spPr>
          <a:xfrm>
            <a:off x="533160" y="229680"/>
            <a:ext cx="8381519" cy="533160"/>
          </a:xfrm>
        </p:spPr>
        <p:txBody>
          <a:bodyPr wrap="square" lIns="90000" tIns="45000" rIns="90000" bIns="45000" anchor="t"/>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lgn="just">
              <a:spcBef>
                <a:spcPts val="638"/>
              </a:spcBef>
              <a:spcAft>
                <a:spcPts val="1417"/>
              </a:spcAft>
              <a:buNone/>
            </a:pPr>
            <a:r>
              <a:rPr lang="fr-BE">
                <a:solidFill>
                  <a:srgbClr val="000099"/>
                </a:solidFill>
                <a:latin typeface="Calibri" pitchFamily="18"/>
              </a:rPr>
              <a:t>Conclusion de la Mission effectuée en 2009:</a:t>
            </a:r>
          </a:p>
          <a:p>
            <a:pPr marL="0" lvl="0" indent="0" algn="just">
              <a:spcBef>
                <a:spcPts val="638"/>
              </a:spcBef>
              <a:spcAft>
                <a:spcPts val="1417"/>
              </a:spcAft>
              <a:buSzPts val="3657"/>
              <a:buBlip>
                <a:blip r:embed="rId3"/>
              </a:buBlip>
            </a:pPr>
            <a:r>
              <a:rPr lang="fr-BE">
                <a:solidFill>
                  <a:srgbClr val="000099"/>
                </a:solidFill>
                <a:latin typeface="Calibri" pitchFamily="18"/>
              </a:rPr>
              <a:t>Le bon contact a été établi avec les habitants de Lokolama.</a:t>
            </a:r>
          </a:p>
          <a:p>
            <a:pPr marL="0" lvl="0" indent="0" algn="just">
              <a:spcBef>
                <a:spcPts val="638"/>
              </a:spcBef>
              <a:spcAft>
                <a:spcPts val="1417"/>
              </a:spcAft>
              <a:buSzPts val="3657"/>
              <a:buBlip>
                <a:blip r:embed="rId3"/>
              </a:buBlip>
            </a:pPr>
            <a:r>
              <a:rPr lang="fr-BE">
                <a:solidFill>
                  <a:srgbClr val="000099"/>
                </a:solidFill>
                <a:latin typeface="Calibri" pitchFamily="18"/>
              </a:rPr>
              <a:t>Le besoin urgent d'aide dans le secteur de santé a été constaté, d'où la décision de construire un centre hospitalier à Lokolama.</a:t>
            </a:r>
          </a:p>
          <a:p>
            <a:pPr marL="0" lvl="0" indent="0" algn="just">
              <a:spcBef>
                <a:spcPts val="638"/>
              </a:spcBef>
              <a:spcAft>
                <a:spcPts val="1417"/>
              </a:spcAft>
              <a:buSzPts val="3657"/>
              <a:buBlip>
                <a:blip r:embed="rId3"/>
              </a:buBlip>
            </a:pPr>
            <a:r>
              <a:rPr lang="fr-BE">
                <a:solidFill>
                  <a:srgbClr val="000099"/>
                </a:solidFill>
                <a:latin typeface="Calibri" pitchFamily="18"/>
              </a:rPr>
              <a:t>Aussi le constat de problèmes relatifs à la scolarisation des enfants, d'où la décision  d'aider les enfants les plus démunis.</a:t>
            </a:r>
          </a:p>
          <a:p>
            <a:pPr marL="0" lvl="0" indent="0" algn="just">
              <a:spcBef>
                <a:spcPts val="638"/>
              </a:spcBef>
              <a:spcAft>
                <a:spcPts val="1417"/>
              </a:spcAft>
              <a:buSzPts val="3657"/>
              <a:buBlip>
                <a:blip r:embed="rId3"/>
              </a:buBlip>
            </a:pPr>
            <a:r>
              <a:rPr lang="fr-BE">
                <a:solidFill>
                  <a:srgbClr val="000099"/>
                </a:solidFill>
                <a:latin typeface="Calibri" pitchFamily="18"/>
              </a:rPr>
              <a:t>Avec de bons souvenirs, mais aussi avec les coeurs pleins des soucis humanitaires, l'équipe des membres de partenariat IBANGA est retournée en Belgique.</a:t>
            </a:r>
          </a:p>
        </p:txBody>
      </p:sp>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PowerPoint Guidelines">
    <p:spTree>
      <p:nvGrpSpPr>
        <p:cNvPr id="1" name=""/>
        <p:cNvGrpSpPr/>
        <p:nvPr/>
      </p:nvGrpSpPr>
      <p:grpSpPr>
        <a:xfrm>
          <a:off x="0" y="0"/>
          <a:ext cx="0" cy="0"/>
          <a:chOff x="0" y="0"/>
          <a:chExt cx="0" cy="0"/>
        </a:xfrm>
      </p:grpSpPr>
      <p:pic>
        <p:nvPicPr>
          <p:cNvPr id="2" name="Espace réservé du contenu 4"/>
          <p:cNvPicPr>
            <a:picLocks noChangeAspect="1"/>
          </p:cNvPicPr>
          <p:nvPr/>
        </p:nvPicPr>
        <p:blipFill>
          <a:blip r:embed="rId3">
            <a:lum/>
            <a:alphaModFix/>
          </a:blip>
          <a:srcRect/>
          <a:stretch>
            <a:fillRect/>
          </a:stretch>
        </p:blipFill>
        <p:spPr>
          <a:xfrm>
            <a:off x="1440000" y="288000"/>
            <a:ext cx="6263999" cy="6480000"/>
          </a:xfrm>
          <a:prstGeom prst="rect">
            <a:avLst/>
          </a:prstGeom>
          <a:noFill/>
          <a:ln>
            <a:noFill/>
          </a:ln>
        </p:spPr>
      </p:pic>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pic>
        <p:nvPicPr>
          <p:cNvPr id="2" name="Espace réservé du contenu 6"/>
          <p:cNvPicPr>
            <a:picLocks noChangeAspect="1"/>
          </p:cNvPicPr>
          <p:nvPr/>
        </p:nvPicPr>
        <p:blipFill>
          <a:blip r:embed="rId3">
            <a:lum/>
            <a:alphaModFix/>
          </a:blip>
          <a:srcRect/>
          <a:stretch>
            <a:fillRect/>
          </a:stretch>
        </p:blipFill>
        <p:spPr>
          <a:xfrm>
            <a:off x="1256400" y="1058400"/>
            <a:ext cx="6591240" cy="5204880"/>
          </a:xfrm>
          <a:prstGeom prst="rect">
            <a:avLst/>
          </a:prstGeom>
          <a:noFill/>
          <a:ln>
            <a:noFill/>
          </a:ln>
        </p:spPr>
      </p:pic>
      <p:sp>
        <p:nvSpPr>
          <p:cNvPr id="3" name="Text Placeholder 2"/>
          <p:cNvSpPr txBox="1">
            <a:spLocks noGrp="1"/>
          </p:cNvSpPr>
          <p:nvPr>
            <p:ph type="body" idx="4294967295"/>
          </p:nvPr>
        </p:nvSpPr>
        <p:spPr>
          <a:xfrm>
            <a:off x="533160" y="228600"/>
            <a:ext cx="8381519" cy="533160"/>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SzPts val="3657"/>
              <a:buBlip>
                <a:blip r:embed="rId4"/>
              </a:buBlip>
            </a:pPr>
            <a:r>
              <a:rPr lang="fr-BE">
                <a:solidFill>
                  <a:srgbClr val="000099"/>
                </a:solidFill>
                <a:latin typeface="Calibri" pitchFamily="18"/>
              </a:rPr>
              <a:t>Depart de Zaventem vers Kinshasa</a:t>
            </a:r>
          </a:p>
        </p:txBody>
      </p:sp>
    </p:spTree>
  </p:cSld>
  <p:clrMapOvr>
    <a:masterClrMapping/>
  </p:clrMapOvr>
  <p:transition advTm="3000">
    <p:fade/>
  </p:transition>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Text Placeholder 2"/>
          <p:cNvSpPr txBox="1">
            <a:spLocks noGrp="1"/>
          </p:cNvSpPr>
          <p:nvPr>
            <p:ph type="body" idx="4294967295"/>
          </p:nvPr>
        </p:nvSpPr>
        <p:spPr>
          <a:xfrm>
            <a:off x="533160" y="257040"/>
            <a:ext cx="8381519" cy="533160"/>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SzPts val="3657"/>
              <a:buBlip>
                <a:blip r:embed="rId3"/>
              </a:buBlip>
            </a:pPr>
            <a:r>
              <a:rPr lang="fr-BE">
                <a:solidFill>
                  <a:srgbClr val="000099"/>
                </a:solidFill>
                <a:latin typeface="Calibri" pitchFamily="18"/>
              </a:rPr>
              <a:t>Accueil à Kinshasa</a:t>
            </a:r>
          </a:p>
        </p:txBody>
      </p:sp>
      <p:pic>
        <p:nvPicPr>
          <p:cNvPr id="3" name="Image 2"/>
          <p:cNvPicPr>
            <a:picLocks noChangeAspect="1"/>
          </p:cNvPicPr>
          <p:nvPr/>
        </p:nvPicPr>
        <p:blipFill>
          <a:blip r:embed="rId4">
            <a:lum/>
            <a:alphaModFix/>
          </a:blip>
          <a:srcRect/>
          <a:stretch>
            <a:fillRect/>
          </a:stretch>
        </p:blipFill>
        <p:spPr>
          <a:xfrm>
            <a:off x="3960000" y="3240000"/>
            <a:ext cx="4912200" cy="3385800"/>
          </a:xfrm>
          <a:prstGeom prst="rect">
            <a:avLst/>
          </a:prstGeom>
          <a:noFill/>
          <a:ln>
            <a:noFill/>
          </a:ln>
        </p:spPr>
      </p:pic>
      <p:pic>
        <p:nvPicPr>
          <p:cNvPr id="4" name="Image 3"/>
          <p:cNvPicPr>
            <a:picLocks noChangeAspect="1"/>
          </p:cNvPicPr>
          <p:nvPr/>
        </p:nvPicPr>
        <p:blipFill>
          <a:blip r:embed="rId5">
            <a:lum/>
            <a:alphaModFix/>
          </a:blip>
          <a:srcRect/>
          <a:stretch>
            <a:fillRect/>
          </a:stretch>
        </p:blipFill>
        <p:spPr>
          <a:xfrm>
            <a:off x="144000" y="792000"/>
            <a:ext cx="5096160" cy="3617640"/>
          </a:xfrm>
          <a:prstGeom prst="rect">
            <a:avLst/>
          </a:prstGeom>
          <a:noFill/>
          <a:ln>
            <a:noFill/>
          </a:ln>
        </p:spPr>
      </p:pic>
      <p:sp>
        <p:nvSpPr>
          <p:cNvPr id="5" name="Text Placeholder 2"/>
          <p:cNvSpPr txBox="1">
            <a:spLocks noGrp="1"/>
          </p:cNvSpPr>
          <p:nvPr>
            <p:ph type="body" idx="4294967295"/>
          </p:nvPr>
        </p:nvSpPr>
        <p:spPr>
          <a:xfrm>
            <a:off x="1728000" y="864000"/>
            <a:ext cx="5472000" cy="576000"/>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None/>
            </a:pPr>
            <a:r>
              <a:rPr lang="fr-BE">
                <a:solidFill>
                  <a:srgbClr val="000000"/>
                </a:solidFill>
                <a:latin typeface="Calibri" pitchFamily="18"/>
              </a:rPr>
              <a:t>Chez abbé Donatien NSHOLE</a:t>
            </a:r>
          </a:p>
        </p:txBody>
      </p:sp>
      <p:sp>
        <p:nvSpPr>
          <p:cNvPr id="6" name="Text Placeholder 2"/>
          <p:cNvSpPr txBox="1">
            <a:spLocks noGrp="1"/>
          </p:cNvSpPr>
          <p:nvPr>
            <p:ph type="body" idx="4294967295"/>
          </p:nvPr>
        </p:nvSpPr>
        <p:spPr>
          <a:xfrm>
            <a:off x="87840" y="6092640"/>
            <a:ext cx="4664160" cy="533160"/>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None/>
            </a:pPr>
            <a:r>
              <a:rPr lang="fr-BE">
                <a:solidFill>
                  <a:srgbClr val="000099"/>
                </a:solidFill>
                <a:latin typeface="Calibri" pitchFamily="18"/>
              </a:rPr>
              <a:t>Chez la famille  VALKE</a:t>
            </a:r>
          </a:p>
        </p:txBody>
      </p:sp>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Text Placeholder 2"/>
          <p:cNvSpPr txBox="1">
            <a:spLocks noGrp="1"/>
          </p:cNvSpPr>
          <p:nvPr>
            <p:ph type="body" idx="4294967295"/>
          </p:nvPr>
        </p:nvSpPr>
        <p:spPr>
          <a:xfrm>
            <a:off x="533160" y="228960"/>
            <a:ext cx="8381519" cy="995040"/>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SzPts val="3657"/>
              <a:buBlip>
                <a:blip r:embed="rId3"/>
              </a:buBlip>
            </a:pPr>
            <a:r>
              <a:rPr lang="fr-BE">
                <a:solidFill>
                  <a:srgbClr val="000099"/>
                </a:solidFill>
                <a:latin typeface="Calibri" pitchFamily="18"/>
              </a:rPr>
              <a:t>Arrivée à Inongo,</a:t>
            </a:r>
          </a:p>
          <a:p>
            <a:pPr marL="0" lvl="0" indent="0">
              <a:spcBef>
                <a:spcPts val="638"/>
              </a:spcBef>
              <a:spcAft>
                <a:spcPts val="1417"/>
              </a:spcAft>
              <a:buSzPts val="3657"/>
              <a:buBlip>
                <a:blip r:embed="rId3"/>
              </a:buBlip>
            </a:pPr>
            <a:r>
              <a:rPr lang="fr-BE">
                <a:solidFill>
                  <a:srgbClr val="000099"/>
                </a:solidFill>
                <a:latin typeface="Calibri" pitchFamily="18"/>
              </a:rPr>
              <a:t>Accueil chez Mgr Léon LESAMBO</a:t>
            </a:r>
          </a:p>
          <a:p>
            <a:pPr marL="0" lvl="0" indent="0">
              <a:spcBef>
                <a:spcPts val="638"/>
              </a:spcBef>
              <a:spcAft>
                <a:spcPts val="1417"/>
              </a:spcAft>
              <a:buSzPts val="3657"/>
              <a:buBlip>
                <a:blip r:embed="rId3"/>
              </a:buBlip>
            </a:pPr>
            <a:endParaRPr lang="fr-BE">
              <a:latin typeface="Calibri" pitchFamily="18"/>
            </a:endParaRPr>
          </a:p>
        </p:txBody>
      </p:sp>
      <p:pic>
        <p:nvPicPr>
          <p:cNvPr id="3" name="Espace réservé du contenu 12"/>
          <p:cNvPicPr>
            <a:picLocks noChangeAspect="1"/>
          </p:cNvPicPr>
          <p:nvPr/>
        </p:nvPicPr>
        <p:blipFill>
          <a:blip r:embed="rId4">
            <a:lum/>
            <a:alphaModFix/>
          </a:blip>
          <a:srcRect/>
          <a:stretch>
            <a:fillRect/>
          </a:stretch>
        </p:blipFill>
        <p:spPr>
          <a:xfrm>
            <a:off x="503999" y="1440000"/>
            <a:ext cx="8136000" cy="4896000"/>
          </a:xfrm>
          <a:prstGeom prst="rect">
            <a:avLst/>
          </a:prstGeom>
          <a:noFill/>
          <a:ln>
            <a:noFill/>
          </a:ln>
        </p:spPr>
      </p:pic>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Text Placeholder 2"/>
          <p:cNvSpPr txBox="1">
            <a:spLocks noGrp="1"/>
          </p:cNvSpPr>
          <p:nvPr>
            <p:ph type="body" idx="4294967295"/>
          </p:nvPr>
        </p:nvSpPr>
        <p:spPr>
          <a:xfrm>
            <a:off x="533160" y="228960"/>
            <a:ext cx="8381519" cy="533160"/>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SzPts val="3657"/>
              <a:buBlip>
                <a:blip r:embed="rId3"/>
              </a:buBlip>
            </a:pPr>
            <a:r>
              <a:rPr lang="fr-BE">
                <a:solidFill>
                  <a:srgbClr val="000099"/>
                </a:solidFill>
                <a:latin typeface="Calibri" pitchFamily="18"/>
              </a:rPr>
              <a:t>Réunion au bord du Lac avec Mgr</a:t>
            </a:r>
          </a:p>
          <a:p>
            <a:pPr marL="0" lvl="0" indent="0">
              <a:spcBef>
                <a:spcPts val="638"/>
              </a:spcBef>
              <a:spcAft>
                <a:spcPts val="1417"/>
              </a:spcAft>
              <a:buSzPts val="3657"/>
              <a:buBlip>
                <a:blip r:embed="rId3"/>
              </a:buBlip>
            </a:pPr>
            <a:r>
              <a:rPr lang="fr-BE">
                <a:solidFill>
                  <a:srgbClr val="000099"/>
                </a:solidFill>
                <a:latin typeface="Calibri" pitchFamily="18"/>
              </a:rPr>
              <a:t>Philippe NKIERE</a:t>
            </a:r>
          </a:p>
        </p:txBody>
      </p:sp>
      <p:pic>
        <p:nvPicPr>
          <p:cNvPr id="3" name="Espace réservé du contenu 9"/>
          <p:cNvPicPr>
            <a:picLocks noChangeAspect="1"/>
          </p:cNvPicPr>
          <p:nvPr/>
        </p:nvPicPr>
        <p:blipFill>
          <a:blip r:embed="rId4">
            <a:lum/>
            <a:alphaModFix/>
          </a:blip>
          <a:srcRect/>
          <a:stretch>
            <a:fillRect/>
          </a:stretch>
        </p:blipFill>
        <p:spPr>
          <a:xfrm>
            <a:off x="1080000" y="1368000"/>
            <a:ext cx="6774120" cy="5040000"/>
          </a:xfrm>
          <a:prstGeom prst="rect">
            <a:avLst/>
          </a:prstGeom>
          <a:noFill/>
          <a:ln>
            <a:noFill/>
          </a:ln>
        </p:spPr>
      </p:pic>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Text Placeholder 2"/>
          <p:cNvSpPr txBox="1">
            <a:spLocks noGrp="1"/>
          </p:cNvSpPr>
          <p:nvPr>
            <p:ph type="body" idx="4294967295"/>
          </p:nvPr>
        </p:nvSpPr>
        <p:spPr>
          <a:xfrm>
            <a:off x="533160" y="228600"/>
            <a:ext cx="8381519" cy="533160"/>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SzPts val="3657"/>
              <a:buBlip>
                <a:blip r:embed="rId3"/>
              </a:buBlip>
            </a:pPr>
            <a:r>
              <a:rPr lang="fr-BE">
                <a:solidFill>
                  <a:srgbClr val="000099"/>
                </a:solidFill>
                <a:latin typeface="Calibri" pitchFamily="18"/>
              </a:rPr>
              <a:t>Départ d'Inongo vers Lokolama via Mimia</a:t>
            </a:r>
          </a:p>
        </p:txBody>
      </p:sp>
      <p:pic>
        <p:nvPicPr>
          <p:cNvPr id="3" name="Espace réservé du contenu 19"/>
          <p:cNvPicPr>
            <a:picLocks noChangeAspect="1"/>
          </p:cNvPicPr>
          <p:nvPr/>
        </p:nvPicPr>
        <p:blipFill>
          <a:blip r:embed="rId4">
            <a:lum/>
            <a:alphaModFix/>
          </a:blip>
          <a:srcRect/>
          <a:stretch>
            <a:fillRect/>
          </a:stretch>
        </p:blipFill>
        <p:spPr>
          <a:xfrm>
            <a:off x="720000" y="1007999"/>
            <a:ext cx="7703999" cy="5616000"/>
          </a:xfrm>
          <a:prstGeom prst="rect">
            <a:avLst/>
          </a:prstGeom>
          <a:noFill/>
          <a:ln>
            <a:noFill/>
          </a:ln>
        </p:spPr>
      </p:pic>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Text Placeholder 2"/>
          <p:cNvSpPr txBox="1">
            <a:spLocks noGrp="1"/>
          </p:cNvSpPr>
          <p:nvPr>
            <p:ph type="body" idx="4294967295"/>
          </p:nvPr>
        </p:nvSpPr>
        <p:spPr>
          <a:xfrm>
            <a:off x="533160" y="228960"/>
            <a:ext cx="8381519" cy="533160"/>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SzPts val="3657"/>
              <a:buBlip>
                <a:blip r:embed="rId3"/>
              </a:buBlip>
            </a:pPr>
            <a:r>
              <a:rPr lang="fr-BE">
                <a:solidFill>
                  <a:srgbClr val="000099"/>
                </a:solidFill>
                <a:latin typeface="Calibri" pitchFamily="18"/>
              </a:rPr>
              <a:t>Accueil à Lokolama</a:t>
            </a:r>
          </a:p>
        </p:txBody>
      </p:sp>
      <p:pic>
        <p:nvPicPr>
          <p:cNvPr id="3" name="Espace réservé du contenu 7"/>
          <p:cNvPicPr>
            <a:picLocks noChangeAspect="1"/>
          </p:cNvPicPr>
          <p:nvPr/>
        </p:nvPicPr>
        <p:blipFill>
          <a:blip r:embed="rId4">
            <a:lum/>
            <a:alphaModFix/>
          </a:blip>
          <a:srcRect/>
          <a:stretch>
            <a:fillRect/>
          </a:stretch>
        </p:blipFill>
        <p:spPr>
          <a:xfrm>
            <a:off x="576000" y="864000"/>
            <a:ext cx="7920000" cy="5688000"/>
          </a:xfrm>
          <a:prstGeom prst="rect">
            <a:avLst/>
          </a:prstGeom>
          <a:noFill/>
          <a:ln>
            <a:noFill/>
          </a:ln>
        </p:spPr>
      </p:pic>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pic>
        <p:nvPicPr>
          <p:cNvPr id="2" name="Image 1"/>
          <p:cNvPicPr>
            <a:picLocks noChangeAspect="1"/>
          </p:cNvPicPr>
          <p:nvPr/>
        </p:nvPicPr>
        <p:blipFill>
          <a:blip r:embed="rId3">
            <a:lum/>
            <a:alphaModFix/>
          </a:blip>
          <a:srcRect/>
          <a:stretch>
            <a:fillRect/>
          </a:stretch>
        </p:blipFill>
        <p:spPr>
          <a:xfrm>
            <a:off x="180000" y="18360"/>
            <a:ext cx="5295600" cy="3725640"/>
          </a:xfrm>
          <a:prstGeom prst="rect">
            <a:avLst/>
          </a:prstGeom>
          <a:noFill/>
          <a:ln>
            <a:noFill/>
          </a:ln>
        </p:spPr>
      </p:pic>
      <p:pic>
        <p:nvPicPr>
          <p:cNvPr id="3" name="Image 2"/>
          <p:cNvPicPr>
            <a:picLocks noChangeAspect="1"/>
          </p:cNvPicPr>
          <p:nvPr/>
        </p:nvPicPr>
        <p:blipFill>
          <a:blip r:embed="rId4">
            <a:lum/>
            <a:alphaModFix/>
          </a:blip>
          <a:srcRect/>
          <a:stretch>
            <a:fillRect/>
          </a:stretch>
        </p:blipFill>
        <p:spPr>
          <a:xfrm>
            <a:off x="3528000" y="2754360"/>
            <a:ext cx="5544000" cy="3977640"/>
          </a:xfrm>
          <a:prstGeom prst="rect">
            <a:avLst/>
          </a:prstGeom>
          <a:noFill/>
          <a:ln>
            <a:noFill/>
          </a:ln>
        </p:spPr>
      </p:pic>
    </p:spTree>
  </p:cSld>
  <p:clrMapOvr>
    <a:masterClrMapping/>
  </p:clrMapOvr>
  <p:transition advTm="3000">
    <p:fade/>
  </p:transition>
</p:sld>
</file>

<file path=ppt/theme/theme1.xml><?xml version="1.0" encoding="utf-8"?>
<a:theme xmlns:a="http://schemas.openxmlformats.org/drawingml/2006/main" name="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ndard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andard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786</TotalTime>
  <Words>686</Words>
  <Application>Microsoft Office PowerPoint</Application>
  <PresentationFormat>Affichage à l'écran (4:3)</PresentationFormat>
  <Paragraphs>46</Paragraphs>
  <Slides>11</Slides>
  <Notes>11</Notes>
  <HiddenSlides>0</HiddenSlides>
  <MMClips>0</MMClips>
  <ScaleCrop>false</ScaleCrop>
  <HeadingPairs>
    <vt:vector size="6" baseType="variant">
      <vt:variant>
        <vt:lpstr>Polices utilisées</vt:lpstr>
      </vt:variant>
      <vt:variant>
        <vt:i4>4</vt:i4>
      </vt:variant>
      <vt:variant>
        <vt:lpstr>Thème</vt:lpstr>
      </vt:variant>
      <vt:variant>
        <vt:i4>3</vt:i4>
      </vt:variant>
      <vt:variant>
        <vt:lpstr>Titres des diapositives</vt:lpstr>
      </vt:variant>
      <vt:variant>
        <vt:i4>11</vt:i4>
      </vt:variant>
    </vt:vector>
  </HeadingPairs>
  <TitlesOfParts>
    <vt:vector size="18" baseType="lpstr">
      <vt:lpstr>Arial</vt:lpstr>
      <vt:lpstr>Calibri</vt:lpstr>
      <vt:lpstr>StarSymbol</vt:lpstr>
      <vt:lpstr>Times New Roman</vt:lpstr>
      <vt:lpstr>Standard</vt:lpstr>
      <vt:lpstr>Standard 1</vt:lpstr>
      <vt:lpstr>Standard 2</vt:lpstr>
      <vt:lpstr>MISSIONS HUMANITAIRES  EN RDC 2009</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MISSIONS HUMANITAIRES  EN RDC 2009</dc:title>
  <dc:creator>Jean Michel Dupas</dc:creator>
  <cp:lastModifiedBy>Jean Michel Dupas</cp:lastModifiedBy>
  <cp:revision>40</cp:revision>
  <dcterms:modified xsi:type="dcterms:W3CDTF">2022-02-18T11:05:31Z</dcterms:modified>
</cp:coreProperties>
</file>