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3"/>
  </p:notesMasterIdLst>
  <p:handoutMasterIdLst>
    <p:handoutMasterId r:id="rId14"/>
  </p:handoutMasterIdLst>
  <p:sldIdLst>
    <p:sldId id="267" r:id="rId3"/>
    <p:sldId id="268" r:id="rId4"/>
    <p:sldId id="269" r:id="rId5"/>
    <p:sldId id="270" r:id="rId6"/>
    <p:sldId id="271" r:id="rId7"/>
    <p:sldId id="272" r:id="rId8"/>
    <p:sldId id="273" r:id="rId9"/>
    <p:sldId id="274" r:id="rId10"/>
    <p:sldId id="275" r:id="rId11"/>
    <p:sldId id="27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lstStyle/>
          <a:p>
            <a:pPr hangingPunct="0">
              <a:defRPr sz="1400"/>
            </a:pPr>
            <a:endParaRPr lang="fr-FR" sz="1200">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lstStyle/>
          <a:p>
            <a:pPr algn="r" hangingPunct="0">
              <a:defRPr sz="1400"/>
            </a:pPr>
            <a:fld id="{9A53E29E-4192-4D00-B17D-AF9223F96453}" type="datetimeFigureOut">
              <a:t>18/02/2022</a:t>
            </a:fld>
            <a:endParaRPr lang="fr-FR" sz="1200">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lstStyle/>
          <a:p>
            <a:pPr hangingPunct="0">
              <a:defRPr sz="1400"/>
            </a:pPr>
            <a:endParaRPr lang="fr-FR" sz="1200">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lstStyle/>
          <a:p>
            <a:pPr algn="r" hangingPunct="0">
              <a:defRPr sz="1400"/>
            </a:pPr>
            <a:fld id="{36583B01-32C1-42B5-A365-4020074E4FA7}" type="slidenum">
              <a:t>‹N°›</a:t>
            </a:fld>
            <a:endParaRPr lang="fr-FR" sz="1200">
              <a:latin typeface="Arial" pitchFamily="18"/>
              <a:ea typeface="Microsoft YaHei" pitchFamily="2"/>
              <a:cs typeface="Mangal" pitchFamily="2"/>
            </a:endParaRPr>
          </a:p>
        </p:txBody>
      </p:sp>
    </p:spTree>
    <p:extLst>
      <p:ext uri="{BB962C8B-B14F-4D97-AF65-F5344CB8AC3E}">
        <p14:creationId xmlns:p14="http://schemas.microsoft.com/office/powerpoint/2010/main" val="1228740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r-FR" sz="1400" kern="1200">
                <a:latin typeface="Times New Roman" pitchFamily="18"/>
                <a:ea typeface="Lucida Sans Unicode" pitchFamily="2"/>
                <a:cs typeface="Tahoma" pitchFamily="2"/>
              </a:defRPr>
            </a:lvl1pPr>
          </a:lstStyle>
          <a:p>
            <a:pPr lvl="0"/>
            <a:fld id="{E9C78EE5-09D7-4310-959F-D9E225BEA7E6}" type="datetimeFigureOut">
              <a:t>18/02/2022</a:t>
            </a:fld>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r-FR" sz="1400" kern="1200">
                <a:latin typeface="Times New Roman" pitchFamily="18"/>
                <a:ea typeface="Lucida Sans Unicode" pitchFamily="2"/>
                <a:cs typeface="Tahoma" pitchFamily="2"/>
              </a:defRPr>
            </a:lvl1pPr>
          </a:lstStyle>
          <a:p>
            <a:pPr lvl="0"/>
            <a:fld id="{D32C9B95-32D2-410A-87B0-107ED114E0DD}" type="slidenum">
              <a:t>‹N°›</a:t>
            </a:fld>
            <a:endParaRPr lang="fr-FR"/>
          </a:p>
        </p:txBody>
      </p:sp>
    </p:spTree>
    <p:extLst>
      <p:ext uri="{BB962C8B-B14F-4D97-AF65-F5344CB8AC3E}">
        <p14:creationId xmlns:p14="http://schemas.microsoft.com/office/powerpoint/2010/main" val="262228861"/>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0000" tIns="45000" rIns="90000" bIns="45000" anchor="t"/>
          <a:lstStyle/>
          <a:p>
            <a:pPr lvl="0"/>
            <a:endParaRPr lang="fr-FR"/>
          </a:p>
        </p:txBody>
      </p:sp>
      <p:sp>
        <p:nvSpPr>
          <p:cNvPr id="4" name="Slide Number Placeholder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5F79A106-B30D-4092-9392-B0F468035750}" type="slidenum">
              <a:t>1</a:t>
            </a:fld>
            <a:endParaRPr lang="fr-FR" sz="1800">
              <a:solidFill>
                <a:srgbClr val="FFFFFF"/>
              </a:solidFill>
              <a:latin typeface="+mn-lt" pitchFamily="18"/>
              <a:ea typeface="+mn-ea" pitchFamily="2"/>
              <a:cs typeface="+mn-c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0000" tIns="45000" rIns="90000" bIns="45000" anchor="t"/>
          <a:lstStyle/>
          <a:p>
            <a:pPr lvl="0"/>
            <a:endParaRPr lang="fr-FR"/>
          </a:p>
        </p:txBody>
      </p:sp>
      <p:sp>
        <p:nvSpPr>
          <p:cNvPr id="4" name="Slide Number Placeholder 3"/>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C87135AF-9A7E-4B07-8E4A-D5527895ADC1}" type="slidenum">
              <a:t>2</a:t>
            </a:fld>
            <a:endParaRPr lang="fr-FR" sz="1800">
              <a:solidFill>
                <a:srgbClr val="FFFFFF"/>
              </a:solidFill>
              <a:latin typeface="+mn-lt" pitchFamily="18"/>
              <a:ea typeface="+mn-ea" pitchFamily="2"/>
              <a:cs typeface="+mn-cs"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0000" tIns="45000" rIns="90000" bIns="45000" anchor="t"/>
          <a:lstStyle/>
          <a:p>
            <a:pPr lvl="0"/>
            <a:endParaRPr lang="fr-FR"/>
          </a:p>
        </p:txBody>
      </p:sp>
      <p:sp>
        <p:nvSpPr>
          <p:cNvPr id="5" name="Date Placeholder 4"/>
          <p:cNvSpPr txBox="1">
            <a:spLocks noGrp="1"/>
          </p:cNvSpPr>
          <p:nvPr>
            <p:ph type="dt" idx="7"/>
          </p:nvPr>
        </p:nvSpPr>
        <p:spPr>
          <a:xfrm>
            <a:off x="3884759" y="0"/>
            <a:ext cx="2971440" cy="456839"/>
          </a:xfrm>
        </p:spPr>
        <p:txBody>
          <a:bodyPr wrap="square" lIns="90000" tIns="45000" rIns="90000" bIns="45000" anchor="t"/>
          <a:lstStyle/>
          <a:p>
            <a:pPr lvl="0" algn="l" hangingPunct="1"/>
            <a:fld id="{E23C9B4D-6456-40BA-9497-B444BCE91802}" type="datetime1">
              <a:rPr lang="fr-FR" sz="1800">
                <a:solidFill>
                  <a:srgbClr val="FFFFFF"/>
                </a:solidFill>
                <a:latin typeface="+mn-lt" pitchFamily="18"/>
                <a:ea typeface="+mn-ea" pitchFamily="2"/>
                <a:cs typeface="+mn-cs" pitchFamily="2"/>
              </a:rPr>
              <a:pPr lvl="0" algn="l" hangingPunct="1"/>
              <a:t>18/02/2022</a:t>
            </a:fld>
            <a:r>
              <a:rPr lang="fr-FR" sz="1800">
                <a:solidFill>
                  <a:srgbClr val="FFFFFF"/>
                </a:solidFill>
                <a:latin typeface="+mn-lt" pitchFamily="18"/>
                <a:ea typeface="+mn-ea" pitchFamily="2"/>
                <a:cs typeface="+mn-cs" pitchFamily="2"/>
              </a:rPr>
              <a:t> </a:t>
            </a:r>
            <a:fld id="{5BC6618A-1066-4A69-A010-6B262D2AC020}" type="datetime10">
              <a:rPr lang="fr-FR" sz="1800">
                <a:solidFill>
                  <a:srgbClr val="FFFFFF"/>
                </a:solidFill>
                <a:latin typeface="+mn-lt" pitchFamily="18"/>
                <a:ea typeface="+mn-ea" pitchFamily="2"/>
                <a:cs typeface="+mn-cs" pitchFamily="2"/>
              </a:rPr>
              <a:pPr lvl="0" algn="l" hangingPunct="1"/>
              <a:t>12:09</a:t>
            </a:fld>
            <a:endParaRPr lang="fr-FR" sz="1800">
              <a:solidFill>
                <a:srgbClr val="FFFFFF"/>
              </a:solidFill>
              <a:latin typeface="+mn-lt" pitchFamily="18"/>
              <a:ea typeface="+mn-ea" pitchFamily="2"/>
              <a:cs typeface="+mn-cs" pitchFamily="2"/>
            </a:endParaRPr>
          </a:p>
        </p:txBody>
      </p:sp>
      <p:sp>
        <p:nvSpPr>
          <p:cNvPr id="6" name="Footer Placeholder 5"/>
          <p:cNvSpPr txBox="1">
            <a:spLocks noGrp="1"/>
          </p:cNvSpPr>
          <p:nvPr>
            <p:ph type="ftr" sz="quarter" idx="9"/>
          </p:nvPr>
        </p:nvSpPr>
        <p:spPr>
          <a:xfrm>
            <a:off x="0" y="8685360"/>
            <a:ext cx="2971440" cy="456839"/>
          </a:xfrm>
        </p:spPr>
        <p:txBody>
          <a:bodyPr wrap="square" lIns="90000" tIns="45000" rIns="90000" bIns="45000" anchor="t"/>
          <a:lstStyle/>
          <a:p>
            <a:pPr lvl="0" hangingPunct="1"/>
            <a:r>
              <a:rPr lang="fr-FR" sz="1800">
                <a:solidFill>
                  <a:srgbClr val="FFFFFF"/>
                </a:solidFill>
                <a:latin typeface="+mn-lt" pitchFamily="18"/>
                <a:ea typeface="+mn-ea" pitchFamily="2"/>
                <a:cs typeface="+mn-cs" pitchFamily="2"/>
              </a:rPr>
              <a:t>© 2007 Microsoft Corporation. All rights reserved. Microsoft, Windows, Windows Vista and other product names are or may be registered trademarks and/or trademarks in the U.S. and/or other countries.</a:t>
            </a:r>
          </a:p>
          <a:p>
            <a:pPr lvl="0" hangingPunct="1"/>
            <a:r>
              <a:rPr lang="fr-FR" sz="1800">
                <a:solidFill>
                  <a:srgbClr val="FFFFFF"/>
                </a:solidFill>
                <a:latin typeface="+mn-lt" pitchFamily="18"/>
                <a:ea typeface="+mn-ea" pitchFamily="2"/>
                <a:cs typeface="+mn-cs" pitchFamily="2"/>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fr-FR" sz="1800">
                <a:solidFill>
                  <a:srgbClr val="FFFFFF"/>
                </a:solidFill>
                <a:latin typeface="+mn-lt" pitchFamily="18"/>
                <a:ea typeface="+mn-ea" pitchFamily="2"/>
                <a:cs typeface="+mn-cs" pitchFamily="2"/>
              </a:rPr>
            </a:br>
            <a:r>
              <a:rPr lang="fr-FR" sz="1800">
                <a:solidFill>
                  <a:srgbClr val="FFFFFF"/>
                </a:solidFill>
                <a:latin typeface="+mn-lt" pitchFamily="18"/>
                <a:ea typeface="+mn-ea" pitchFamily="2"/>
                <a:cs typeface="+mn-cs" pitchFamily="2"/>
              </a:rPr>
              <a:t>MICROSOFT MAKES NO WARRANTIES, EXPRESS, IMPLIED OR STATUTORY, AS TO THE INFORMATION IN THIS PRESENTATION.</a:t>
            </a:r>
          </a:p>
          <a:p>
            <a:pPr lvl="0" hangingPunct="1"/>
            <a:endParaRPr lang="fr-FR" sz="1800">
              <a:solidFill>
                <a:srgbClr val="FFFFFF"/>
              </a:solidFill>
              <a:latin typeface="+mn-lt" pitchFamily="18"/>
              <a:ea typeface="+mn-ea" pitchFamily="2"/>
              <a:cs typeface="+mn-cs" pitchFamily="2"/>
            </a:endParaRPr>
          </a:p>
        </p:txBody>
      </p:sp>
      <p:sp>
        <p:nvSpPr>
          <p:cNvPr id="7" name="Slide Number Placeholder 6"/>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43AECD54-5914-41A9-845D-DAC24EB5BB5F}" type="slidenum">
              <a:t>3</a:t>
            </a:fld>
            <a:endParaRPr lang="fr-FR" sz="1800">
              <a:solidFill>
                <a:srgbClr val="FFFFFF"/>
              </a:solidFill>
              <a:latin typeface="+mn-lt" pitchFamily="18"/>
              <a:ea typeface="+mn-ea" pitchFamily="2"/>
              <a:cs typeface="+mn-cs"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0000" tIns="45000" rIns="90000" bIns="45000" anchor="t"/>
          <a:lstStyle/>
          <a:p>
            <a:pPr lvl="0"/>
            <a:endParaRPr lang="fr-FR"/>
          </a:p>
        </p:txBody>
      </p:sp>
      <p:sp>
        <p:nvSpPr>
          <p:cNvPr id="5" name="Date Placeholder 4"/>
          <p:cNvSpPr txBox="1">
            <a:spLocks noGrp="1"/>
          </p:cNvSpPr>
          <p:nvPr>
            <p:ph type="dt" idx="7"/>
          </p:nvPr>
        </p:nvSpPr>
        <p:spPr>
          <a:xfrm>
            <a:off x="3884759" y="0"/>
            <a:ext cx="2971440" cy="456839"/>
          </a:xfrm>
        </p:spPr>
        <p:txBody>
          <a:bodyPr wrap="square" lIns="90000" tIns="45000" rIns="90000" bIns="45000" anchor="t"/>
          <a:lstStyle/>
          <a:p>
            <a:pPr lvl="0" algn="l" hangingPunct="1"/>
            <a:fld id="{12D493EC-4BB1-4BB9-8BBD-23DB385A7BCD}" type="datetime1">
              <a:rPr lang="fr-FR" sz="1800">
                <a:solidFill>
                  <a:srgbClr val="FFFFFF"/>
                </a:solidFill>
                <a:latin typeface="+mn-lt" pitchFamily="18"/>
                <a:ea typeface="+mn-ea" pitchFamily="2"/>
                <a:cs typeface="+mn-cs" pitchFamily="2"/>
              </a:rPr>
              <a:pPr lvl="0" algn="l" hangingPunct="1"/>
              <a:t>18/02/2022</a:t>
            </a:fld>
            <a:r>
              <a:rPr lang="fr-FR" sz="1800">
                <a:solidFill>
                  <a:srgbClr val="FFFFFF"/>
                </a:solidFill>
                <a:latin typeface="+mn-lt" pitchFamily="18"/>
                <a:ea typeface="+mn-ea" pitchFamily="2"/>
                <a:cs typeface="+mn-cs" pitchFamily="2"/>
              </a:rPr>
              <a:t> </a:t>
            </a:r>
            <a:fld id="{BD69C147-9AA7-4AC2-8213-5AE396300C2D}" type="datetime10">
              <a:rPr lang="fr-FR" sz="1800">
                <a:solidFill>
                  <a:srgbClr val="FFFFFF"/>
                </a:solidFill>
                <a:latin typeface="+mn-lt" pitchFamily="18"/>
                <a:ea typeface="+mn-ea" pitchFamily="2"/>
                <a:cs typeface="+mn-cs" pitchFamily="2"/>
              </a:rPr>
              <a:pPr lvl="0" algn="l" hangingPunct="1"/>
              <a:t>12:09</a:t>
            </a:fld>
            <a:endParaRPr lang="fr-FR" sz="1800">
              <a:solidFill>
                <a:srgbClr val="FFFFFF"/>
              </a:solidFill>
              <a:latin typeface="+mn-lt" pitchFamily="18"/>
              <a:ea typeface="+mn-ea" pitchFamily="2"/>
              <a:cs typeface="+mn-cs" pitchFamily="2"/>
            </a:endParaRPr>
          </a:p>
        </p:txBody>
      </p:sp>
      <p:sp>
        <p:nvSpPr>
          <p:cNvPr id="6" name="Footer Placeholder 5"/>
          <p:cNvSpPr txBox="1">
            <a:spLocks noGrp="1"/>
          </p:cNvSpPr>
          <p:nvPr>
            <p:ph type="ftr" sz="quarter" idx="9"/>
          </p:nvPr>
        </p:nvSpPr>
        <p:spPr>
          <a:xfrm>
            <a:off x="0" y="8685360"/>
            <a:ext cx="2971440" cy="456839"/>
          </a:xfrm>
        </p:spPr>
        <p:txBody>
          <a:bodyPr wrap="square" lIns="90000" tIns="45000" rIns="90000" bIns="45000" anchor="t"/>
          <a:lstStyle/>
          <a:p>
            <a:pPr lvl="0" hangingPunct="1"/>
            <a:r>
              <a:rPr lang="fr-FR" sz="1800">
                <a:solidFill>
                  <a:srgbClr val="FFFFFF"/>
                </a:solidFill>
                <a:latin typeface="+mn-lt" pitchFamily="18"/>
                <a:ea typeface="+mn-ea" pitchFamily="2"/>
                <a:cs typeface="+mn-cs" pitchFamily="2"/>
              </a:rPr>
              <a:t>© 2007 Microsoft Corporation. All rights reserved. Microsoft, Windows, Windows Vista and other product names are or may be registered trademarks and/or trademarks in the U.S. and/or other countries.</a:t>
            </a:r>
          </a:p>
          <a:p>
            <a:pPr lvl="0" hangingPunct="1"/>
            <a:r>
              <a:rPr lang="fr-FR" sz="1800">
                <a:solidFill>
                  <a:srgbClr val="FFFFFF"/>
                </a:solidFill>
                <a:latin typeface="+mn-lt" pitchFamily="18"/>
                <a:ea typeface="+mn-ea" pitchFamily="2"/>
                <a:cs typeface="+mn-cs" pitchFamily="2"/>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fr-FR" sz="1800">
                <a:solidFill>
                  <a:srgbClr val="FFFFFF"/>
                </a:solidFill>
                <a:latin typeface="+mn-lt" pitchFamily="18"/>
                <a:ea typeface="+mn-ea" pitchFamily="2"/>
                <a:cs typeface="+mn-cs" pitchFamily="2"/>
              </a:rPr>
            </a:br>
            <a:r>
              <a:rPr lang="fr-FR" sz="1800">
                <a:solidFill>
                  <a:srgbClr val="FFFFFF"/>
                </a:solidFill>
                <a:latin typeface="+mn-lt" pitchFamily="18"/>
                <a:ea typeface="+mn-ea" pitchFamily="2"/>
                <a:cs typeface="+mn-cs" pitchFamily="2"/>
              </a:rPr>
              <a:t>MICROSOFT MAKES NO WARRANTIES, EXPRESS, IMPLIED OR STATUTORY, AS TO THE INFORMATION IN THIS PRESENTATION.</a:t>
            </a:r>
          </a:p>
          <a:p>
            <a:pPr lvl="0" hangingPunct="1"/>
            <a:endParaRPr lang="fr-FR" sz="1800">
              <a:solidFill>
                <a:srgbClr val="FFFFFF"/>
              </a:solidFill>
              <a:latin typeface="+mn-lt" pitchFamily="18"/>
              <a:ea typeface="+mn-ea" pitchFamily="2"/>
              <a:cs typeface="+mn-cs" pitchFamily="2"/>
            </a:endParaRPr>
          </a:p>
        </p:txBody>
      </p:sp>
      <p:sp>
        <p:nvSpPr>
          <p:cNvPr id="7" name="Slide Number Placeholder 6"/>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71536EA2-C75F-45B7-A4BD-0D40E93A948D}" type="slidenum">
              <a:t>4</a:t>
            </a:fld>
            <a:endParaRPr lang="fr-FR" sz="1800">
              <a:solidFill>
                <a:srgbClr val="FFFFFF"/>
              </a:solidFill>
              <a:latin typeface="+mn-lt" pitchFamily="18"/>
              <a:ea typeface="+mn-ea" pitchFamily="2"/>
              <a:cs typeface="+mn-cs"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0000" tIns="45000" rIns="90000" bIns="45000" anchor="t"/>
          <a:lstStyle/>
          <a:p>
            <a:pPr lvl="0"/>
            <a:endParaRPr lang="fr-FR"/>
          </a:p>
        </p:txBody>
      </p:sp>
      <p:sp>
        <p:nvSpPr>
          <p:cNvPr id="5" name="Date Placeholder 4"/>
          <p:cNvSpPr txBox="1">
            <a:spLocks noGrp="1"/>
          </p:cNvSpPr>
          <p:nvPr>
            <p:ph type="dt" idx="7"/>
          </p:nvPr>
        </p:nvSpPr>
        <p:spPr>
          <a:xfrm>
            <a:off x="3884759" y="0"/>
            <a:ext cx="2971440" cy="456839"/>
          </a:xfrm>
        </p:spPr>
        <p:txBody>
          <a:bodyPr wrap="square" lIns="90000" tIns="45000" rIns="90000" bIns="45000" anchor="t"/>
          <a:lstStyle/>
          <a:p>
            <a:pPr lvl="0" algn="l" hangingPunct="1"/>
            <a:fld id="{4A003A79-D611-4FBA-97E2-EED1D8D2060A}" type="datetime1">
              <a:rPr lang="fr-FR" sz="1800">
                <a:solidFill>
                  <a:srgbClr val="FFFFFF"/>
                </a:solidFill>
                <a:latin typeface="+mn-lt" pitchFamily="18"/>
                <a:ea typeface="+mn-ea" pitchFamily="2"/>
                <a:cs typeface="+mn-cs" pitchFamily="2"/>
              </a:rPr>
              <a:pPr lvl="0" algn="l" hangingPunct="1"/>
              <a:t>18/02/2022</a:t>
            </a:fld>
            <a:r>
              <a:rPr lang="fr-FR" sz="1800">
                <a:solidFill>
                  <a:srgbClr val="FFFFFF"/>
                </a:solidFill>
                <a:latin typeface="+mn-lt" pitchFamily="18"/>
                <a:ea typeface="+mn-ea" pitchFamily="2"/>
                <a:cs typeface="+mn-cs" pitchFamily="2"/>
              </a:rPr>
              <a:t> </a:t>
            </a:r>
            <a:fld id="{D0EC2728-B481-4584-B980-8F33D646D9E6}" type="datetime10">
              <a:rPr lang="fr-FR" sz="1800">
                <a:solidFill>
                  <a:srgbClr val="FFFFFF"/>
                </a:solidFill>
                <a:latin typeface="+mn-lt" pitchFamily="18"/>
                <a:ea typeface="+mn-ea" pitchFamily="2"/>
                <a:cs typeface="+mn-cs" pitchFamily="2"/>
              </a:rPr>
              <a:pPr lvl="0" algn="l" hangingPunct="1"/>
              <a:t>12:09</a:t>
            </a:fld>
            <a:endParaRPr lang="fr-FR" sz="1800">
              <a:solidFill>
                <a:srgbClr val="FFFFFF"/>
              </a:solidFill>
              <a:latin typeface="+mn-lt" pitchFamily="18"/>
              <a:ea typeface="+mn-ea" pitchFamily="2"/>
              <a:cs typeface="+mn-cs" pitchFamily="2"/>
            </a:endParaRPr>
          </a:p>
        </p:txBody>
      </p:sp>
      <p:sp>
        <p:nvSpPr>
          <p:cNvPr id="6" name="Footer Placeholder 5"/>
          <p:cNvSpPr txBox="1">
            <a:spLocks noGrp="1"/>
          </p:cNvSpPr>
          <p:nvPr>
            <p:ph type="ftr" sz="quarter" idx="9"/>
          </p:nvPr>
        </p:nvSpPr>
        <p:spPr>
          <a:xfrm>
            <a:off x="0" y="8685360"/>
            <a:ext cx="2971440" cy="456839"/>
          </a:xfrm>
        </p:spPr>
        <p:txBody>
          <a:bodyPr wrap="square" lIns="90000" tIns="45000" rIns="90000" bIns="45000" anchor="t"/>
          <a:lstStyle/>
          <a:p>
            <a:pPr lvl="0" hangingPunct="1"/>
            <a:r>
              <a:rPr lang="fr-FR" sz="1800">
                <a:solidFill>
                  <a:srgbClr val="FFFFFF"/>
                </a:solidFill>
                <a:latin typeface="+mn-lt" pitchFamily="18"/>
                <a:ea typeface="+mn-ea" pitchFamily="2"/>
                <a:cs typeface="+mn-cs" pitchFamily="2"/>
              </a:rPr>
              <a:t>© 2007 Microsoft Corporation. All rights reserved. Microsoft, Windows, Windows Vista and other product names are or may be registered trademarks and/or trademarks in the U.S. and/or other countries.</a:t>
            </a:r>
          </a:p>
          <a:p>
            <a:pPr lvl="0" hangingPunct="1"/>
            <a:r>
              <a:rPr lang="fr-FR" sz="1800">
                <a:solidFill>
                  <a:srgbClr val="FFFFFF"/>
                </a:solidFill>
                <a:latin typeface="+mn-lt" pitchFamily="18"/>
                <a:ea typeface="+mn-ea" pitchFamily="2"/>
                <a:cs typeface="+mn-cs" pitchFamily="2"/>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fr-FR" sz="1800">
                <a:solidFill>
                  <a:srgbClr val="FFFFFF"/>
                </a:solidFill>
                <a:latin typeface="+mn-lt" pitchFamily="18"/>
                <a:ea typeface="+mn-ea" pitchFamily="2"/>
                <a:cs typeface="+mn-cs" pitchFamily="2"/>
              </a:rPr>
            </a:br>
            <a:r>
              <a:rPr lang="fr-FR" sz="1800">
                <a:solidFill>
                  <a:srgbClr val="FFFFFF"/>
                </a:solidFill>
                <a:latin typeface="+mn-lt" pitchFamily="18"/>
                <a:ea typeface="+mn-ea" pitchFamily="2"/>
                <a:cs typeface="+mn-cs" pitchFamily="2"/>
              </a:rPr>
              <a:t>MICROSOFT MAKES NO WARRANTIES, EXPRESS, IMPLIED OR STATUTORY, AS TO THE INFORMATION IN THIS PRESENTATION.</a:t>
            </a:r>
          </a:p>
          <a:p>
            <a:pPr lvl="0" hangingPunct="1"/>
            <a:endParaRPr lang="fr-FR" sz="1800">
              <a:solidFill>
                <a:srgbClr val="FFFFFF"/>
              </a:solidFill>
              <a:latin typeface="+mn-lt" pitchFamily="18"/>
              <a:ea typeface="+mn-ea" pitchFamily="2"/>
              <a:cs typeface="+mn-cs" pitchFamily="2"/>
            </a:endParaRPr>
          </a:p>
        </p:txBody>
      </p:sp>
      <p:sp>
        <p:nvSpPr>
          <p:cNvPr id="7" name="Slide Number Placeholder 6"/>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1E6AE08C-07A6-4FBE-B85B-BFE6686B833B}" type="slidenum">
              <a:t>6</a:t>
            </a:fld>
            <a:endParaRPr lang="fr-FR" sz="1800">
              <a:solidFill>
                <a:srgbClr val="FFFFFF"/>
              </a:solidFill>
              <a:latin typeface="+mn-lt" pitchFamily="18"/>
              <a:ea typeface="+mn-ea" pitchFamily="2"/>
              <a:cs typeface="+mn-cs"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0000" tIns="45000" rIns="90000" bIns="45000" anchor="t"/>
          <a:lstStyle/>
          <a:p>
            <a:pPr lvl="0"/>
            <a:endParaRPr lang="fr-FR"/>
          </a:p>
        </p:txBody>
      </p:sp>
      <p:sp>
        <p:nvSpPr>
          <p:cNvPr id="5" name="Date Placeholder 4"/>
          <p:cNvSpPr txBox="1">
            <a:spLocks noGrp="1"/>
          </p:cNvSpPr>
          <p:nvPr>
            <p:ph type="dt" idx="7"/>
          </p:nvPr>
        </p:nvSpPr>
        <p:spPr>
          <a:xfrm>
            <a:off x="3884759" y="0"/>
            <a:ext cx="2971440" cy="456839"/>
          </a:xfrm>
        </p:spPr>
        <p:txBody>
          <a:bodyPr wrap="square" lIns="90000" tIns="45000" rIns="90000" bIns="45000" anchor="t"/>
          <a:lstStyle/>
          <a:p>
            <a:pPr lvl="0" algn="l" hangingPunct="1"/>
            <a:fld id="{851825E6-203F-4E8F-92D8-75A9650428D0}" type="datetime1">
              <a:rPr lang="fr-FR" sz="1800">
                <a:solidFill>
                  <a:srgbClr val="FFFFFF"/>
                </a:solidFill>
                <a:latin typeface="+mn-lt" pitchFamily="18"/>
                <a:ea typeface="+mn-ea" pitchFamily="2"/>
                <a:cs typeface="+mn-cs" pitchFamily="2"/>
              </a:rPr>
              <a:pPr lvl="0" algn="l" hangingPunct="1"/>
              <a:t>18/02/2022</a:t>
            </a:fld>
            <a:r>
              <a:rPr lang="fr-FR" sz="1800">
                <a:solidFill>
                  <a:srgbClr val="FFFFFF"/>
                </a:solidFill>
                <a:latin typeface="+mn-lt" pitchFamily="18"/>
                <a:ea typeface="+mn-ea" pitchFamily="2"/>
                <a:cs typeface="+mn-cs" pitchFamily="2"/>
              </a:rPr>
              <a:t> </a:t>
            </a:r>
            <a:fld id="{7B9038F2-8202-4BE2-BEBC-FDE42962F5B4}" type="datetime10">
              <a:rPr lang="fr-FR" sz="1800">
                <a:solidFill>
                  <a:srgbClr val="FFFFFF"/>
                </a:solidFill>
                <a:latin typeface="+mn-lt" pitchFamily="18"/>
                <a:ea typeface="+mn-ea" pitchFamily="2"/>
                <a:cs typeface="+mn-cs" pitchFamily="2"/>
              </a:rPr>
              <a:pPr lvl="0" algn="l" hangingPunct="1"/>
              <a:t>12:09</a:t>
            </a:fld>
            <a:endParaRPr lang="fr-FR" sz="1800">
              <a:solidFill>
                <a:srgbClr val="FFFFFF"/>
              </a:solidFill>
              <a:latin typeface="+mn-lt" pitchFamily="18"/>
              <a:ea typeface="+mn-ea" pitchFamily="2"/>
              <a:cs typeface="+mn-cs" pitchFamily="2"/>
            </a:endParaRPr>
          </a:p>
        </p:txBody>
      </p:sp>
      <p:sp>
        <p:nvSpPr>
          <p:cNvPr id="6" name="Footer Placeholder 5"/>
          <p:cNvSpPr txBox="1">
            <a:spLocks noGrp="1"/>
          </p:cNvSpPr>
          <p:nvPr>
            <p:ph type="ftr" sz="quarter" idx="9"/>
          </p:nvPr>
        </p:nvSpPr>
        <p:spPr>
          <a:xfrm>
            <a:off x="0" y="8685360"/>
            <a:ext cx="2971440" cy="456839"/>
          </a:xfrm>
        </p:spPr>
        <p:txBody>
          <a:bodyPr wrap="square" lIns="90000" tIns="45000" rIns="90000" bIns="45000" anchor="t"/>
          <a:lstStyle/>
          <a:p>
            <a:pPr lvl="0" hangingPunct="1"/>
            <a:r>
              <a:rPr lang="fr-FR" sz="1800">
                <a:solidFill>
                  <a:srgbClr val="FFFFFF"/>
                </a:solidFill>
                <a:latin typeface="+mn-lt" pitchFamily="18"/>
                <a:ea typeface="+mn-ea" pitchFamily="2"/>
                <a:cs typeface="+mn-cs" pitchFamily="2"/>
              </a:rPr>
              <a:t>© 2007 Microsoft Corporation. All rights reserved. Microsoft, Windows, Windows Vista and other product names are or may be registered trademarks and/or trademarks in the U.S. and/or other countries.</a:t>
            </a:r>
          </a:p>
          <a:p>
            <a:pPr lvl="0" hangingPunct="1"/>
            <a:r>
              <a:rPr lang="fr-FR" sz="1800">
                <a:solidFill>
                  <a:srgbClr val="FFFFFF"/>
                </a:solidFill>
                <a:latin typeface="+mn-lt" pitchFamily="18"/>
                <a:ea typeface="+mn-ea" pitchFamily="2"/>
                <a:cs typeface="+mn-cs" pitchFamily="2"/>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fr-FR" sz="1800">
                <a:solidFill>
                  <a:srgbClr val="FFFFFF"/>
                </a:solidFill>
                <a:latin typeface="+mn-lt" pitchFamily="18"/>
                <a:ea typeface="+mn-ea" pitchFamily="2"/>
                <a:cs typeface="+mn-cs" pitchFamily="2"/>
              </a:rPr>
            </a:br>
            <a:r>
              <a:rPr lang="fr-FR" sz="1800">
                <a:solidFill>
                  <a:srgbClr val="FFFFFF"/>
                </a:solidFill>
                <a:latin typeface="+mn-lt" pitchFamily="18"/>
                <a:ea typeface="+mn-ea" pitchFamily="2"/>
                <a:cs typeface="+mn-cs" pitchFamily="2"/>
              </a:rPr>
              <a:t>MICROSOFT MAKES NO WARRANTIES, EXPRESS, IMPLIED OR STATUTORY, AS TO THE INFORMATION IN THIS PRESENTATION.</a:t>
            </a:r>
          </a:p>
          <a:p>
            <a:pPr lvl="0" hangingPunct="1"/>
            <a:endParaRPr lang="fr-FR" sz="1800">
              <a:solidFill>
                <a:srgbClr val="FFFFFF"/>
              </a:solidFill>
              <a:latin typeface="+mn-lt" pitchFamily="18"/>
              <a:ea typeface="+mn-ea" pitchFamily="2"/>
              <a:cs typeface="+mn-cs" pitchFamily="2"/>
            </a:endParaRPr>
          </a:p>
        </p:txBody>
      </p:sp>
      <p:sp>
        <p:nvSpPr>
          <p:cNvPr id="7" name="Slide Number Placeholder 6"/>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9B62CC87-2156-451C-9D73-063B9DC5190D}" type="slidenum">
              <a:t>7</a:t>
            </a:fld>
            <a:endParaRPr lang="fr-FR" sz="1800">
              <a:solidFill>
                <a:srgbClr val="FFFFFF"/>
              </a:solidFill>
              <a:latin typeface="+mn-lt" pitchFamily="18"/>
              <a:ea typeface="+mn-ea" pitchFamily="2"/>
              <a:cs typeface="+mn-c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0000" tIns="45000" rIns="90000" bIns="45000" anchor="t"/>
          <a:lstStyle/>
          <a:p>
            <a:pPr lvl="0"/>
            <a:endParaRPr lang="fr-FR"/>
          </a:p>
        </p:txBody>
      </p:sp>
      <p:sp>
        <p:nvSpPr>
          <p:cNvPr id="5" name="Date Placeholder 4"/>
          <p:cNvSpPr txBox="1">
            <a:spLocks noGrp="1"/>
          </p:cNvSpPr>
          <p:nvPr>
            <p:ph type="dt" idx="7"/>
          </p:nvPr>
        </p:nvSpPr>
        <p:spPr>
          <a:xfrm>
            <a:off x="3884759" y="0"/>
            <a:ext cx="2971440" cy="456839"/>
          </a:xfrm>
        </p:spPr>
        <p:txBody>
          <a:bodyPr wrap="square" lIns="90000" tIns="45000" rIns="90000" bIns="45000" anchor="t"/>
          <a:lstStyle/>
          <a:p>
            <a:pPr lvl="0" algn="l" hangingPunct="1"/>
            <a:fld id="{47696939-5B6E-4141-9A1D-683D61AFCCF5}" type="datetime1">
              <a:rPr lang="fr-FR" sz="1800">
                <a:solidFill>
                  <a:srgbClr val="FFFFFF"/>
                </a:solidFill>
                <a:latin typeface="+mn-lt" pitchFamily="18"/>
                <a:ea typeface="+mn-ea" pitchFamily="2"/>
                <a:cs typeface="+mn-cs" pitchFamily="2"/>
              </a:rPr>
              <a:pPr lvl="0" algn="l" hangingPunct="1"/>
              <a:t>18/02/2022</a:t>
            </a:fld>
            <a:r>
              <a:rPr lang="fr-FR" sz="1800">
                <a:solidFill>
                  <a:srgbClr val="FFFFFF"/>
                </a:solidFill>
                <a:latin typeface="+mn-lt" pitchFamily="18"/>
                <a:ea typeface="+mn-ea" pitchFamily="2"/>
                <a:cs typeface="+mn-cs" pitchFamily="2"/>
              </a:rPr>
              <a:t> </a:t>
            </a:r>
            <a:fld id="{D44FED98-1129-4D8D-9EFB-A4644FDD3FEE}" type="datetime10">
              <a:rPr lang="fr-FR" sz="1800">
                <a:solidFill>
                  <a:srgbClr val="FFFFFF"/>
                </a:solidFill>
                <a:latin typeface="+mn-lt" pitchFamily="18"/>
                <a:ea typeface="+mn-ea" pitchFamily="2"/>
                <a:cs typeface="+mn-cs" pitchFamily="2"/>
              </a:rPr>
              <a:pPr lvl="0" algn="l" hangingPunct="1"/>
              <a:t>12:09</a:t>
            </a:fld>
            <a:endParaRPr lang="fr-FR" sz="1800">
              <a:solidFill>
                <a:srgbClr val="FFFFFF"/>
              </a:solidFill>
              <a:latin typeface="+mn-lt" pitchFamily="18"/>
              <a:ea typeface="+mn-ea" pitchFamily="2"/>
              <a:cs typeface="+mn-cs" pitchFamily="2"/>
            </a:endParaRPr>
          </a:p>
        </p:txBody>
      </p:sp>
      <p:sp>
        <p:nvSpPr>
          <p:cNvPr id="6" name="Footer Placeholder 5"/>
          <p:cNvSpPr txBox="1">
            <a:spLocks noGrp="1"/>
          </p:cNvSpPr>
          <p:nvPr>
            <p:ph type="ftr" sz="quarter" idx="9"/>
          </p:nvPr>
        </p:nvSpPr>
        <p:spPr>
          <a:xfrm>
            <a:off x="0" y="8685360"/>
            <a:ext cx="2971440" cy="456839"/>
          </a:xfrm>
        </p:spPr>
        <p:txBody>
          <a:bodyPr wrap="square" lIns="90000" tIns="45000" rIns="90000" bIns="45000" anchor="t"/>
          <a:lstStyle/>
          <a:p>
            <a:pPr lvl="0" hangingPunct="1"/>
            <a:r>
              <a:rPr lang="fr-FR" sz="1800">
                <a:solidFill>
                  <a:srgbClr val="FFFFFF"/>
                </a:solidFill>
                <a:latin typeface="+mn-lt" pitchFamily="18"/>
                <a:ea typeface="+mn-ea" pitchFamily="2"/>
                <a:cs typeface="+mn-cs" pitchFamily="2"/>
              </a:rPr>
              <a:t>© 2007 Microsoft Corporation. All rights reserved. Microsoft, Windows, Windows Vista and other product names are or may be registered trademarks and/or trademarks in the U.S. and/or other countries.</a:t>
            </a:r>
          </a:p>
          <a:p>
            <a:pPr lvl="0" hangingPunct="1"/>
            <a:r>
              <a:rPr lang="fr-FR" sz="1800">
                <a:solidFill>
                  <a:srgbClr val="FFFFFF"/>
                </a:solidFill>
                <a:latin typeface="+mn-lt" pitchFamily="18"/>
                <a:ea typeface="+mn-ea" pitchFamily="2"/>
                <a:cs typeface="+mn-cs" pitchFamily="2"/>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fr-FR" sz="1800">
                <a:solidFill>
                  <a:srgbClr val="FFFFFF"/>
                </a:solidFill>
                <a:latin typeface="+mn-lt" pitchFamily="18"/>
                <a:ea typeface="+mn-ea" pitchFamily="2"/>
                <a:cs typeface="+mn-cs" pitchFamily="2"/>
              </a:rPr>
            </a:br>
            <a:r>
              <a:rPr lang="fr-FR" sz="1800">
                <a:solidFill>
                  <a:srgbClr val="FFFFFF"/>
                </a:solidFill>
                <a:latin typeface="+mn-lt" pitchFamily="18"/>
                <a:ea typeface="+mn-ea" pitchFamily="2"/>
                <a:cs typeface="+mn-cs" pitchFamily="2"/>
              </a:rPr>
              <a:t>MICROSOFT MAKES NO WARRANTIES, EXPRESS, IMPLIED OR STATUTORY, AS TO THE INFORMATION IN THIS PRESENTATION.</a:t>
            </a:r>
          </a:p>
          <a:p>
            <a:pPr lvl="0" hangingPunct="1"/>
            <a:endParaRPr lang="fr-FR" sz="1800">
              <a:solidFill>
                <a:srgbClr val="FFFFFF"/>
              </a:solidFill>
              <a:latin typeface="+mn-lt" pitchFamily="18"/>
              <a:ea typeface="+mn-ea" pitchFamily="2"/>
              <a:cs typeface="+mn-cs" pitchFamily="2"/>
            </a:endParaRPr>
          </a:p>
        </p:txBody>
      </p:sp>
      <p:sp>
        <p:nvSpPr>
          <p:cNvPr id="7" name="Slide Number Placeholder 6"/>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fld id="{043A0C62-5DDE-4CDB-BA42-EE4BE8FD25AA}" type="slidenum">
              <a:t>9</a:t>
            </a:fld>
            <a:endParaRPr lang="fr-FR" sz="1800">
              <a:solidFill>
                <a:srgbClr val="FFFFFF"/>
              </a:solidFill>
              <a:latin typeface="+mn-lt" pitchFamily="18"/>
              <a:ea typeface="+mn-ea" pitchFamily="2"/>
              <a:cs typeface="+mn-cs"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Tree>
    <p:extLst>
      <p:ext uri="{BB962C8B-B14F-4D97-AF65-F5344CB8AC3E}">
        <p14:creationId xmlns:p14="http://schemas.microsoft.com/office/powerpoint/2010/main" val="98035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350731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7500" y="230188"/>
            <a:ext cx="2093913" cy="5899150"/>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381000" y="230188"/>
            <a:ext cx="6134100" cy="58991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4102816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Tree>
    <p:extLst>
      <p:ext uri="{BB962C8B-B14F-4D97-AF65-F5344CB8AC3E}">
        <p14:creationId xmlns:p14="http://schemas.microsoft.com/office/powerpoint/2010/main" val="143122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4102590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206470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722313" y="2355850"/>
            <a:ext cx="3768725" cy="138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3438" y="2355850"/>
            <a:ext cx="3768725" cy="138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3227531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4173883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Tree>
    <p:extLst>
      <p:ext uri="{BB962C8B-B14F-4D97-AF65-F5344CB8AC3E}">
        <p14:creationId xmlns:p14="http://schemas.microsoft.com/office/powerpoint/2010/main" val="2045369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39348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426912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912267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3673211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623265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89700" y="649288"/>
            <a:ext cx="1922463" cy="3090862"/>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722313" y="649288"/>
            <a:ext cx="5614987" cy="30908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164177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349894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33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33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223127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30952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Tree>
    <p:extLst>
      <p:ext uri="{BB962C8B-B14F-4D97-AF65-F5344CB8AC3E}">
        <p14:creationId xmlns:p14="http://schemas.microsoft.com/office/powerpoint/2010/main" val="36630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2039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72141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26607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380520" y="229680"/>
            <a:ext cx="8381519" cy="6645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Cliquez pour éditer le format du texte-titreClick to edit Master title style</a:t>
            </a:r>
          </a:p>
        </p:txBody>
      </p:sp>
      <p:sp>
        <p:nvSpPr>
          <p:cNvPr id="3" name="Espace réservé du texte 2"/>
          <p:cNvSpPr txBox="1">
            <a:spLocks noGrp="1"/>
          </p:cNvSpPr>
          <p:nvPr>
            <p:ph type="body" idx="1"/>
          </p:nvPr>
        </p:nvSpPr>
        <p:spPr>
          <a:xfrm>
            <a:off x="456839" y="1604160"/>
            <a:ext cx="8229240" cy="4525920"/>
          </a:xfrm>
          <a:prstGeom prst="rect">
            <a:avLst/>
          </a:prstGeom>
          <a:noFill/>
          <a:ln>
            <a:noFill/>
          </a:ln>
        </p:spPr>
        <p:txBody>
          <a:bodyPr vert="horz" lIns="0" tIns="0" rIns="0" bIns="0"/>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lvl="0" algn="l" rtl="0" hangingPunct="1">
        <a:lnSpc>
          <a:spcPct val="90000"/>
        </a:lnSpc>
        <a:spcBef>
          <a:spcPts val="0"/>
        </a:spcBef>
        <a:spcAft>
          <a:spcPts val="0"/>
        </a:spcAft>
        <a:buNone/>
        <a:tabLst/>
        <a:defRPr lang="en-US" sz="4800" b="0" i="0" u="none" strike="noStrike" kern="1200" spc="0">
          <a:ln>
            <a:noFill/>
          </a:ln>
          <a:solidFill>
            <a:srgbClr val="FFFFFF"/>
          </a:solidFill>
          <a:latin typeface="Calibri" pitchFamily="18"/>
          <a:ea typeface="Microsoft YaHei" pitchFamily="2"/>
          <a:cs typeface="Arial" pitchFamily="2"/>
        </a:defRPr>
      </a:lvl1pPr>
    </p:titleStyle>
    <p:bodyStyle>
      <a:lvl1pPr marL="0" marR="0" indent="0" algn="l" rtl="0" hangingPunct="1">
        <a:lnSpc>
          <a:spcPct val="90000"/>
        </a:lnSpc>
        <a:spcBef>
          <a:spcPts val="0"/>
        </a:spcBef>
        <a:spcAft>
          <a:spcPts val="1414"/>
        </a:spcAft>
        <a:tabLst/>
        <a:defRPr lang="en-US" sz="3200" b="0" i="0" u="none" strike="noStrike" kern="1200" spc="0">
          <a:ln>
            <a:noFill/>
          </a:ln>
          <a:solidFill>
            <a:srgbClr val="FFFFFF"/>
          </a:solidFill>
          <a:latin typeface="Calibri" pitchFamily="18"/>
          <a:ea typeface="Microsoft YaHei"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368719" y="649440"/>
            <a:ext cx="7042680" cy="1523160"/>
          </a:xfrm>
          <a:prstGeom prst="rect">
            <a:avLst/>
          </a:prstGeom>
          <a:noFill/>
          <a:ln>
            <a:noFill/>
          </a:ln>
        </p:spPr>
        <p:txBody>
          <a:bodyPr vert="horz" wrap="square" lIns="90000" tIns="45000" rIns="90000" bIns="4500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Cliquez pour éditer le format du texte-titreClick to edit Master title style</a:t>
            </a:r>
          </a:p>
        </p:txBody>
      </p:sp>
      <p:sp>
        <p:nvSpPr>
          <p:cNvPr id="3" name="Text Placeholder 6"/>
          <p:cNvSpPr txBox="1">
            <a:spLocks noGrp="1"/>
          </p:cNvSpPr>
          <p:nvPr>
            <p:ph type="body" idx="1"/>
          </p:nvPr>
        </p:nvSpPr>
        <p:spPr>
          <a:xfrm>
            <a:off x="721800" y="2355480"/>
            <a:ext cx="7689600" cy="1384559"/>
          </a:xfrm>
          <a:prstGeom prst="rect">
            <a:avLst/>
          </a:prstGeom>
          <a:noFill/>
          <a:ln>
            <a:noFill/>
          </a:ln>
        </p:spPr>
        <p:txBody>
          <a:bodyPr vert="horz" wrap="square" lIns="90000" tIns="45000" rIns="90000" bIns="45000" anchor="t"/>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lvl="0"/>
            <a:r>
              <a:rPr lang="fr-BE"/>
              <a:t>Cliquez pour éditer le format du plan de texte</a:t>
            </a:r>
          </a:p>
          <a:p>
            <a:pPr lvl="1"/>
            <a:r>
              <a:rPr lang="fr-BE"/>
              <a:t>Second niveau de plan</a:t>
            </a:r>
          </a:p>
          <a:p>
            <a:pPr lvl="2"/>
            <a:r>
              <a:rPr lang="fr-BE"/>
              <a:t>Troisième niveau de plan</a:t>
            </a:r>
          </a:p>
          <a:p>
            <a:pPr lvl="3"/>
            <a:r>
              <a:rPr lang="fr-BE"/>
              <a:t>Quatrième niveau de plan</a:t>
            </a:r>
          </a:p>
          <a:p>
            <a:pPr lvl="4"/>
            <a:r>
              <a:rPr lang="fr-BE"/>
              <a:t>Cinquième niveau de plan</a:t>
            </a:r>
          </a:p>
          <a:p>
            <a:pPr lvl="5"/>
            <a:r>
              <a:rPr lang="fr-BE"/>
              <a:t>Sixième niveau de plan</a:t>
            </a:r>
          </a:p>
          <a:p>
            <a:pPr lvl="6"/>
            <a:r>
              <a:rPr lang="fr-BE"/>
              <a:t>Septième niveau de plan</a:t>
            </a:r>
          </a:p>
          <a:p>
            <a:pPr lvl="7"/>
            <a:r>
              <a:rPr lang="fr-BE"/>
              <a:t>Huitième niveau de plan</a:t>
            </a:r>
          </a:p>
          <a:p>
            <a:pPr lvl="0"/>
            <a:r>
              <a:rPr lang="fr-BE"/>
              <a:t>Neuvième niveau de planclick to…</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lvl="0" algn="l" rtl="0" hangingPunct="1">
        <a:lnSpc>
          <a:spcPct val="90000"/>
        </a:lnSpc>
        <a:spcBef>
          <a:spcPts val="0"/>
        </a:spcBef>
        <a:spcAft>
          <a:spcPts val="0"/>
        </a:spcAft>
        <a:buNone/>
        <a:tabLst/>
        <a:defRPr lang="en-US" sz="5400" b="0" i="0" u="none" strike="noStrike" kern="1200" spc="0">
          <a:ln>
            <a:noFill/>
          </a:ln>
          <a:solidFill>
            <a:srgbClr val="FFFFFF"/>
          </a:solidFill>
          <a:latin typeface="Calibri" pitchFamily="18"/>
          <a:ea typeface="Microsoft YaHei" pitchFamily="2"/>
          <a:cs typeface="Arial" pitchFamily="2"/>
        </a:defRPr>
      </a:lvl1pPr>
    </p:titleStyle>
    <p:bodyStyle>
      <a:lvl1pPr lvl="0">
        <a:buSzPct val="45000"/>
        <a:buFont typeface="StarSymbol"/>
        <a:buChar char="●"/>
        <a:tabLst/>
        <a:defRPr lang="fr-BE" sz="10000" b="1" i="1" u="none" strike="noStrike" spc="0">
          <a:solidFill>
            <a:srgbClr val="FFFFFF"/>
          </a:solidFill>
          <a:latin typeface="Calibri" pitchFamily="18"/>
        </a:defRPr>
      </a:lvl1pPr>
      <a:lvl2pPr lvl="1">
        <a:buSzPct val="75000"/>
        <a:buFont typeface="StarSymbol"/>
        <a:buChar char="–"/>
        <a:tabLst/>
        <a:defRPr lang="fr-BE" sz="10000" b="1" i="1" u="none" strike="noStrike" spc="0">
          <a:solidFill>
            <a:srgbClr val="FFFFFF"/>
          </a:solidFill>
          <a:latin typeface="Calibri" pitchFamily="18"/>
        </a:defRPr>
      </a:lvl2pPr>
      <a:lvl3pPr lvl="2">
        <a:buSzPct val="45000"/>
        <a:buFont typeface="StarSymbol"/>
        <a:buChar char="●"/>
        <a:tabLst/>
        <a:defRPr lang="fr-BE" sz="10000" b="1" i="1" u="none" strike="noStrike" spc="0">
          <a:solidFill>
            <a:srgbClr val="FFFFFF"/>
          </a:solidFill>
          <a:latin typeface="Calibri" pitchFamily="18"/>
        </a:defRPr>
      </a:lvl3pPr>
      <a:lvl4pPr lvl="3">
        <a:buSzPct val="75000"/>
        <a:buFont typeface="StarSymbol"/>
        <a:buChar char="–"/>
        <a:tabLst/>
        <a:defRPr lang="fr-BE" sz="10000" b="1" i="1" u="none" strike="noStrike" spc="0">
          <a:solidFill>
            <a:srgbClr val="FFFFFF"/>
          </a:solidFill>
          <a:latin typeface="Calibri" pitchFamily="18"/>
        </a:defRPr>
      </a:lvl4pPr>
      <a:lvl5pPr lvl="4">
        <a:buSzPct val="45000"/>
        <a:buFont typeface="StarSymbol"/>
        <a:buChar char="●"/>
        <a:tabLst/>
        <a:defRPr lang="fr-BE" sz="10000" b="1" i="1" u="none" strike="noStrike" spc="0">
          <a:solidFill>
            <a:srgbClr val="FFFFFF"/>
          </a:solidFill>
          <a:latin typeface="Calibri" pitchFamily="18"/>
        </a:defRPr>
      </a:lvl5pPr>
      <a:lvl6pPr lvl="5">
        <a:buSzPct val="45000"/>
        <a:buFont typeface="StarSymbol"/>
        <a:buChar char="●"/>
        <a:tabLst/>
        <a:defRPr lang="fr-BE" sz="10000" b="1" i="1" u="none" strike="noStrike" spc="0">
          <a:solidFill>
            <a:srgbClr val="FFFFFF"/>
          </a:solidFill>
          <a:latin typeface="Calibri" pitchFamily="18"/>
        </a:defRPr>
      </a:lvl6pPr>
      <a:lvl7pPr lvl="6">
        <a:buSzPct val="45000"/>
        <a:buFont typeface="StarSymbol"/>
        <a:buChar char="●"/>
        <a:tabLst/>
        <a:defRPr lang="fr-BE" sz="10000" b="1" i="1" u="none" strike="noStrike" spc="0">
          <a:solidFill>
            <a:srgbClr val="FFFFFF"/>
          </a:solidFill>
          <a:latin typeface="Calibri" pitchFamily="18"/>
        </a:defRPr>
      </a:lvl7pPr>
      <a:lvl8pPr lvl="7">
        <a:buSzPct val="45000"/>
        <a:buFont typeface="StarSymbol"/>
        <a:buChar char="●"/>
        <a:tabLst/>
        <a:defRPr lang="fr-BE" sz="10000" b="1" i="1" u="none" strike="noStrike" spc="0">
          <a:solidFill>
            <a:srgbClr val="FFFFFF"/>
          </a:solidFill>
          <a:latin typeface="Calibri" pitchFamily="18"/>
        </a:defRPr>
      </a:lvl8pPr>
      <a:lvl9pPr marL="0" marR="0" lvl="0" indent="0" algn="l" rtl="0" hangingPunct="1">
        <a:lnSpc>
          <a:spcPct val="90000"/>
        </a:lnSpc>
        <a:spcBef>
          <a:spcPts val="1998"/>
        </a:spcBef>
        <a:spcAft>
          <a:spcPts val="1417"/>
        </a:spcAft>
        <a:buNone/>
        <a:tabLst/>
        <a:defRPr lang="fr-BE" sz="10000" b="1" i="1" u="none" strike="noStrike" spc="0">
          <a:solidFill>
            <a:srgbClr val="FFFFFF"/>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name="Line Chart Example">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80520" y="144000"/>
            <a:ext cx="8381519" cy="720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solidFill>
                  <a:srgbClr val="000099"/>
                </a:solidFill>
              </a:rPr>
              <a:t>MISSION HUMANITAIRE 2013</a:t>
            </a:r>
          </a:p>
        </p:txBody>
      </p:sp>
      <p:sp>
        <p:nvSpPr>
          <p:cNvPr id="3" name="Text Placeholder 2"/>
          <p:cNvSpPr txBox="1">
            <a:spLocks noGrp="1"/>
          </p:cNvSpPr>
          <p:nvPr>
            <p:ph type="body" idx="4294967295"/>
          </p:nvPr>
        </p:nvSpPr>
        <p:spPr>
          <a:xfrm>
            <a:off x="474480" y="1007999"/>
            <a:ext cx="8381519" cy="648000"/>
          </a:xfrm>
        </p:spPr>
        <p:txBody>
          <a:bodyPr wrap="square" lIns="90000" tIns="45000" rIns="90000" bIns="45000" anchor="t"/>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marL="0" lvl="0" indent="0">
              <a:spcBef>
                <a:spcPts val="638"/>
              </a:spcBef>
              <a:spcAft>
                <a:spcPts val="1417"/>
              </a:spcAft>
              <a:buSzPts val="3657"/>
              <a:buBlip>
                <a:blip r:embed="rId3"/>
              </a:buBlip>
            </a:pPr>
            <a:r>
              <a:rPr lang="fr-BE">
                <a:solidFill>
                  <a:srgbClr val="000099"/>
                </a:solidFill>
                <a:latin typeface="Calibri" pitchFamily="18"/>
              </a:rPr>
              <a:t>Départ de la Baleinière St-Martin  d'Arlon   </a:t>
            </a:r>
          </a:p>
          <a:p>
            <a:pPr marL="0" lvl="0" indent="0" algn="ctr">
              <a:spcBef>
                <a:spcPts val="638"/>
              </a:spcBef>
              <a:spcAft>
                <a:spcPts val="1417"/>
              </a:spcAft>
              <a:buSzPts val="3657"/>
              <a:buBlip>
                <a:blip r:embed="rId3"/>
              </a:buBlip>
            </a:pPr>
            <a:r>
              <a:rPr lang="fr-BE">
                <a:solidFill>
                  <a:srgbClr val="000099"/>
                </a:solidFill>
                <a:latin typeface="Calibri" pitchFamily="18"/>
              </a:rPr>
              <a:t>De Nioki vers Lokolama avec les matériaux de construction</a:t>
            </a:r>
          </a:p>
        </p:txBody>
      </p:sp>
      <p:pic>
        <p:nvPicPr>
          <p:cNvPr id="4" name="Espace réservé du contenu 4"/>
          <p:cNvPicPr>
            <a:picLocks noChangeAspect="1"/>
          </p:cNvPicPr>
          <p:nvPr/>
        </p:nvPicPr>
        <p:blipFill>
          <a:blip r:embed="rId4">
            <a:lum/>
            <a:alphaModFix/>
          </a:blip>
          <a:srcRect/>
          <a:stretch>
            <a:fillRect/>
          </a:stretch>
        </p:blipFill>
        <p:spPr>
          <a:xfrm>
            <a:off x="1296000" y="2592000"/>
            <a:ext cx="6912000" cy="4052879"/>
          </a:xfrm>
          <a:prstGeom prst="rect">
            <a:avLst/>
          </a:prstGeom>
          <a:noFill/>
          <a:ln>
            <a:noFill/>
          </a:ln>
        </p:spPr>
      </p:pic>
    </p:spTree>
  </p:cSld>
  <p:clrMapOvr>
    <a:masterClrMapping/>
  </p:clrMapOvr>
  <p:transition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258480" y="330840"/>
            <a:ext cx="8381519" cy="533160"/>
          </a:xfrm>
        </p:spPr>
        <p:txBody>
          <a:bodyPr/>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marL="0" lvl="0" indent="0">
              <a:spcBef>
                <a:spcPts val="638"/>
              </a:spcBef>
              <a:spcAft>
                <a:spcPts val="1417"/>
              </a:spcAft>
              <a:buNone/>
            </a:pPr>
            <a:r>
              <a:rPr lang="fr-BE">
                <a:solidFill>
                  <a:srgbClr val="000099"/>
                </a:solidFill>
                <a:latin typeface="Calibri" pitchFamily="18"/>
              </a:rPr>
              <a:t>Conclusion de la Mission effectuée en 2013</a:t>
            </a:r>
          </a:p>
          <a:p>
            <a:pPr marL="0" lvl="0" indent="0">
              <a:spcBef>
                <a:spcPts val="638"/>
              </a:spcBef>
              <a:spcAft>
                <a:spcPts val="1417"/>
              </a:spcAft>
              <a:buSzPts val="3657"/>
              <a:buBlip>
                <a:blip r:embed="rId3"/>
              </a:buBlip>
            </a:pPr>
            <a:r>
              <a:rPr lang="fr-BE">
                <a:solidFill>
                  <a:srgbClr val="000099"/>
                </a:solidFill>
                <a:latin typeface="Calibri" pitchFamily="18"/>
              </a:rPr>
              <a:t>Commencement des travaux de contruction du centre hospitalier par la pose de la 1ère pierre</a:t>
            </a:r>
          </a:p>
          <a:p>
            <a:pPr marL="0" lvl="0" indent="0">
              <a:spcBef>
                <a:spcPts val="638"/>
              </a:spcBef>
              <a:spcAft>
                <a:spcPts val="1417"/>
              </a:spcAft>
              <a:buSzPts val="3657"/>
              <a:buBlip>
                <a:blip r:embed="rId3"/>
              </a:buBlip>
            </a:pPr>
            <a:r>
              <a:rPr lang="fr-BE">
                <a:solidFill>
                  <a:srgbClr val="000099"/>
                </a:solidFill>
                <a:latin typeface="Calibri" pitchFamily="18"/>
              </a:rPr>
              <a:t>J'ai suivi les travaux ci-après:</a:t>
            </a:r>
          </a:p>
          <a:p>
            <a:pPr marL="0" lvl="0" indent="0">
              <a:spcBef>
                <a:spcPts val="638"/>
              </a:spcBef>
              <a:spcAft>
                <a:spcPts val="1417"/>
              </a:spcAft>
              <a:buSzPts val="3657"/>
              <a:buBlip>
                <a:blip r:embed="rId3"/>
              </a:buBlip>
            </a:pPr>
            <a:r>
              <a:rPr lang="fr-BE">
                <a:solidFill>
                  <a:srgbClr val="000099"/>
                </a:solidFill>
                <a:latin typeface="Calibri" pitchFamily="18"/>
              </a:rPr>
              <a:t>- la fondation</a:t>
            </a:r>
          </a:p>
          <a:p>
            <a:pPr marL="0" lvl="0" indent="0">
              <a:spcBef>
                <a:spcPts val="638"/>
              </a:spcBef>
              <a:spcAft>
                <a:spcPts val="1417"/>
              </a:spcAft>
              <a:buSzPts val="3657"/>
              <a:buBlip>
                <a:blip r:embed="rId3"/>
              </a:buBlip>
            </a:pPr>
            <a:r>
              <a:rPr lang="fr-BE">
                <a:solidFill>
                  <a:srgbClr val="000099"/>
                </a:solidFill>
                <a:latin typeface="Calibri" pitchFamily="18"/>
              </a:rPr>
              <a:t>- la cuisson des briques</a:t>
            </a:r>
          </a:p>
          <a:p>
            <a:pPr marL="0" lvl="0" indent="0">
              <a:spcBef>
                <a:spcPts val="638"/>
              </a:spcBef>
              <a:spcAft>
                <a:spcPts val="1417"/>
              </a:spcAft>
              <a:buSzPts val="3657"/>
              <a:buBlip>
                <a:blip r:embed="rId3"/>
              </a:buBlip>
            </a:pPr>
            <a:r>
              <a:rPr lang="fr-BE">
                <a:solidFill>
                  <a:srgbClr val="000099"/>
                </a:solidFill>
                <a:latin typeface="Calibri" pitchFamily="18"/>
              </a:rPr>
              <a:t>- le sciage des bois</a:t>
            </a:r>
          </a:p>
          <a:p>
            <a:pPr marL="0" lvl="0" indent="0">
              <a:spcBef>
                <a:spcPts val="638"/>
              </a:spcBef>
              <a:spcAft>
                <a:spcPts val="1417"/>
              </a:spcAft>
              <a:buSzPts val="3657"/>
              <a:buBlip>
                <a:blip r:embed="rId3"/>
              </a:buBlip>
            </a:pPr>
            <a:r>
              <a:rPr lang="fr-BE">
                <a:solidFill>
                  <a:srgbClr val="000099"/>
                </a:solidFill>
                <a:latin typeface="Calibri" pitchFamily="18"/>
              </a:rPr>
              <a:t>- l'élévation des murs</a:t>
            </a:r>
          </a:p>
          <a:p>
            <a:pPr marL="0" lvl="0" indent="0">
              <a:spcBef>
                <a:spcPts val="638"/>
              </a:spcBef>
              <a:spcAft>
                <a:spcPts val="1417"/>
              </a:spcAft>
              <a:buSzPts val="3657"/>
              <a:buBlip>
                <a:blip r:embed="rId3"/>
              </a:buBlip>
            </a:pPr>
            <a:r>
              <a:rPr lang="fr-BE">
                <a:solidFill>
                  <a:srgbClr val="000099"/>
                </a:solidFill>
                <a:latin typeface="Calibri" pitchFamily="18"/>
              </a:rPr>
              <a:t>avant mon retour en Belgique.</a:t>
            </a:r>
          </a:p>
          <a:p>
            <a:pPr marL="0" lvl="0" indent="0">
              <a:spcBef>
                <a:spcPts val="638"/>
              </a:spcBef>
              <a:spcAft>
                <a:spcPts val="1417"/>
              </a:spcAft>
              <a:buSzPts val="3657"/>
              <a:buBlip>
                <a:blip r:embed="rId3"/>
              </a:buBlip>
            </a:pPr>
            <a:endParaRPr lang="fr-BE">
              <a:latin typeface="Calibri" pitchFamily="18"/>
            </a:endParaRPr>
          </a:p>
        </p:txBody>
      </p:sp>
    </p:spTree>
  </p:cSld>
  <p:clrMapOvr>
    <a:masterClrMapping/>
  </p:clrMapOvr>
  <p:transition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Area Chart Example">
    <p:spTree>
      <p:nvGrpSpPr>
        <p:cNvPr id="1" name=""/>
        <p:cNvGrpSpPr/>
        <p:nvPr/>
      </p:nvGrpSpPr>
      <p:grpSpPr>
        <a:xfrm>
          <a:off x="0" y="0"/>
          <a:ext cx="0" cy="0"/>
          <a:chOff x="0" y="0"/>
          <a:chExt cx="0" cy="0"/>
        </a:xfrm>
      </p:grpSpPr>
      <p:pic>
        <p:nvPicPr>
          <p:cNvPr id="2" name="Espace réservé du contenu 6"/>
          <p:cNvPicPr>
            <a:picLocks noChangeAspect="1"/>
          </p:cNvPicPr>
          <p:nvPr/>
        </p:nvPicPr>
        <p:blipFill>
          <a:blip r:embed="rId3">
            <a:lum/>
            <a:alphaModFix/>
          </a:blip>
          <a:srcRect/>
          <a:stretch>
            <a:fillRect/>
          </a:stretch>
        </p:blipFill>
        <p:spPr>
          <a:xfrm>
            <a:off x="757080" y="762839"/>
            <a:ext cx="7632000" cy="5717160"/>
          </a:xfrm>
          <a:prstGeom prst="rect">
            <a:avLst/>
          </a:prstGeom>
          <a:noFill/>
          <a:ln>
            <a:noFill/>
          </a:ln>
        </p:spPr>
      </p:pic>
      <p:sp>
        <p:nvSpPr>
          <p:cNvPr id="3" name="Text Placeholder 2"/>
          <p:cNvSpPr txBox="1">
            <a:spLocks noGrp="1"/>
          </p:cNvSpPr>
          <p:nvPr>
            <p:ph type="body" idx="4294967295"/>
          </p:nvPr>
        </p:nvSpPr>
        <p:spPr>
          <a:xfrm>
            <a:off x="533160" y="229680"/>
            <a:ext cx="8381519" cy="533160"/>
          </a:xfrm>
        </p:spPr>
        <p:txBody>
          <a:bodyPr wrap="square" lIns="90000" tIns="45000" rIns="90000" bIns="45000" anchor="t"/>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marL="0" lvl="0" indent="0">
              <a:spcBef>
                <a:spcPts val="638"/>
              </a:spcBef>
              <a:spcAft>
                <a:spcPts val="1417"/>
              </a:spcAft>
              <a:buSzPts val="3657"/>
              <a:buBlip>
                <a:blip r:embed="rId4"/>
              </a:buBlip>
            </a:pPr>
            <a:r>
              <a:rPr lang="fr-BE">
                <a:solidFill>
                  <a:srgbClr val="000099"/>
                </a:solidFill>
                <a:latin typeface="Calibri" pitchFamily="18"/>
              </a:rPr>
              <a:t>Cérémonie de la 1ère pose de pierre</a:t>
            </a:r>
          </a:p>
        </p:txBody>
      </p:sp>
    </p:spTree>
  </p:cSld>
  <p:clrMapOvr>
    <a:masterClrMapping/>
  </p:clrMapOvr>
  <p:transition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ext Placeholder 3"/>
          <p:cNvSpPr txBox="1">
            <a:spLocks noGrp="1"/>
          </p:cNvSpPr>
          <p:nvPr>
            <p:ph type="body" idx="4294967295"/>
          </p:nvPr>
        </p:nvSpPr>
        <p:spPr>
          <a:xfrm>
            <a:off x="720000" y="360000"/>
            <a:ext cx="7689600" cy="592560"/>
          </a:xfrm>
        </p:spPr>
        <p:txBody>
          <a:bodyPr/>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marL="0" lvl="0" indent="0">
              <a:spcBef>
                <a:spcPts val="638"/>
              </a:spcBef>
              <a:spcAft>
                <a:spcPts val="1417"/>
              </a:spcAft>
              <a:buSzPts val="3657"/>
              <a:buBlip>
                <a:blip r:embed="rId3"/>
              </a:buBlip>
            </a:pPr>
            <a:r>
              <a:rPr lang="fr-BE">
                <a:solidFill>
                  <a:srgbClr val="000099"/>
                </a:solidFill>
                <a:latin typeface="Calibri" pitchFamily="18"/>
              </a:rPr>
              <a:t>Début des travaux de construction</a:t>
            </a:r>
          </a:p>
        </p:txBody>
      </p:sp>
      <p:pic>
        <p:nvPicPr>
          <p:cNvPr id="3" name="Espace réservé du contenu 7"/>
          <p:cNvPicPr>
            <a:picLocks noChangeAspect="1"/>
          </p:cNvPicPr>
          <p:nvPr/>
        </p:nvPicPr>
        <p:blipFill>
          <a:blip r:embed="rId4">
            <a:lum/>
            <a:alphaModFix/>
          </a:blip>
          <a:srcRect/>
          <a:stretch>
            <a:fillRect/>
          </a:stretch>
        </p:blipFill>
        <p:spPr>
          <a:xfrm>
            <a:off x="432000" y="1341360"/>
            <a:ext cx="8280000" cy="4706640"/>
          </a:xfrm>
          <a:prstGeom prst="rect">
            <a:avLst/>
          </a:prstGeom>
          <a:noFill/>
          <a:ln>
            <a:noFill/>
          </a:ln>
        </p:spPr>
      </p:pic>
    </p:spTree>
  </p:cSld>
  <p:clrMapOvr>
    <a:masterClrMapping/>
  </p:clrMapOvr>
  <p:transition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ext Placeholder 3"/>
          <p:cNvSpPr txBox="1">
            <a:spLocks noGrp="1"/>
          </p:cNvSpPr>
          <p:nvPr>
            <p:ph type="body" idx="4294967295"/>
          </p:nvPr>
        </p:nvSpPr>
        <p:spPr>
          <a:xfrm>
            <a:off x="576000" y="411480"/>
            <a:ext cx="7689600" cy="524520"/>
          </a:xfrm>
        </p:spPr>
        <p:txBody>
          <a:bodyPr/>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marL="0" lvl="0" indent="0">
              <a:spcBef>
                <a:spcPts val="638"/>
              </a:spcBef>
              <a:spcAft>
                <a:spcPts val="1417"/>
              </a:spcAft>
              <a:buSzPts val="3657"/>
              <a:buBlip>
                <a:blip r:embed="rId3"/>
              </a:buBlip>
            </a:pPr>
            <a:r>
              <a:rPr lang="fr-BE">
                <a:solidFill>
                  <a:srgbClr val="000099"/>
                </a:solidFill>
                <a:latin typeface="Calibri" pitchFamily="18"/>
              </a:rPr>
              <a:t>Fondation du bâtiment</a:t>
            </a:r>
          </a:p>
        </p:txBody>
      </p:sp>
      <p:pic>
        <p:nvPicPr>
          <p:cNvPr id="3" name="Espace réservé du contenu 4"/>
          <p:cNvPicPr>
            <a:picLocks noChangeAspect="1"/>
          </p:cNvPicPr>
          <p:nvPr/>
        </p:nvPicPr>
        <p:blipFill>
          <a:blip r:embed="rId4">
            <a:lum/>
            <a:alphaModFix/>
          </a:blip>
          <a:srcRect/>
          <a:stretch>
            <a:fillRect/>
          </a:stretch>
        </p:blipFill>
        <p:spPr>
          <a:xfrm>
            <a:off x="467640" y="1341000"/>
            <a:ext cx="8244360" cy="4779000"/>
          </a:xfrm>
          <a:prstGeom prst="rect">
            <a:avLst/>
          </a:prstGeom>
          <a:noFill/>
          <a:ln>
            <a:noFill/>
          </a:ln>
        </p:spPr>
      </p:pic>
    </p:spTree>
  </p:cSld>
  <p:clrMapOvr>
    <a:masterClrMapping/>
  </p:clrMapOvr>
  <p:transition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name="page16">
    <p:spTree>
      <p:nvGrpSpPr>
        <p:cNvPr id="1" name=""/>
        <p:cNvGrpSpPr/>
        <p:nvPr/>
      </p:nvGrpSpPr>
      <p:grpSpPr>
        <a:xfrm>
          <a:off x="0" y="0"/>
          <a:ext cx="0" cy="0"/>
          <a:chOff x="0" y="0"/>
          <a:chExt cx="0" cy="0"/>
        </a:xfrm>
      </p:grpSpPr>
      <p:sp>
        <p:nvSpPr>
          <p:cNvPr id="2" name="Text Placeholder 3"/>
          <p:cNvSpPr txBox="1">
            <a:spLocks noGrp="1"/>
          </p:cNvSpPr>
          <p:nvPr>
            <p:ph type="body" idx="4294967295"/>
          </p:nvPr>
        </p:nvSpPr>
        <p:spPr>
          <a:xfrm>
            <a:off x="0" y="215900"/>
            <a:ext cx="7689850" cy="523875"/>
          </a:xfrm>
        </p:spPr>
        <p:txBody>
          <a:bodyPr/>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marL="0" lvl="0" indent="0">
              <a:spcBef>
                <a:spcPts val="638"/>
              </a:spcBef>
              <a:spcAft>
                <a:spcPts val="1417"/>
              </a:spcAft>
              <a:buSzPts val="3657"/>
              <a:buBlip>
                <a:blip r:embed="rId3"/>
              </a:buBlip>
            </a:pPr>
            <a:r>
              <a:rPr lang="fr-BE">
                <a:solidFill>
                  <a:srgbClr val="000099"/>
                </a:solidFill>
                <a:latin typeface="Calibri" pitchFamily="18"/>
              </a:rPr>
              <a:t>Le transport de briques non-cuit, de caillasses, de bois,du sables et de l'eau  assuré par les femmes du village.</a:t>
            </a:r>
          </a:p>
        </p:txBody>
      </p:sp>
      <p:pic>
        <p:nvPicPr>
          <p:cNvPr id="3" name="Image 2"/>
          <p:cNvPicPr>
            <a:picLocks noChangeAspect="1"/>
          </p:cNvPicPr>
          <p:nvPr/>
        </p:nvPicPr>
        <p:blipFill>
          <a:blip r:embed="rId4">
            <a:lum/>
            <a:alphaModFix/>
          </a:blip>
          <a:srcRect/>
          <a:stretch>
            <a:fillRect/>
          </a:stretch>
        </p:blipFill>
        <p:spPr>
          <a:xfrm>
            <a:off x="216000" y="1584000"/>
            <a:ext cx="5528160" cy="3894480"/>
          </a:xfrm>
          <a:prstGeom prst="rect">
            <a:avLst/>
          </a:prstGeom>
          <a:noFill/>
          <a:ln>
            <a:noFill/>
          </a:ln>
        </p:spPr>
      </p:pic>
      <p:pic>
        <p:nvPicPr>
          <p:cNvPr id="4" name="Image 3"/>
          <p:cNvPicPr>
            <a:picLocks noChangeAspect="1"/>
          </p:cNvPicPr>
          <p:nvPr/>
        </p:nvPicPr>
        <p:blipFill>
          <a:blip r:embed="rId5">
            <a:lum/>
            <a:alphaModFix/>
          </a:blip>
          <a:srcRect/>
          <a:stretch>
            <a:fillRect/>
          </a:stretch>
        </p:blipFill>
        <p:spPr>
          <a:xfrm>
            <a:off x="4176000" y="3600000"/>
            <a:ext cx="4779360" cy="3096000"/>
          </a:xfrm>
          <a:prstGeom prst="rect">
            <a:avLst/>
          </a:prstGeom>
          <a:noFill/>
          <a:ln>
            <a:noFill/>
          </a:ln>
        </p:spPr>
      </p:pic>
    </p:spTree>
  </p:cSld>
  <p:clrMapOvr>
    <a:masterClrMapping/>
  </p:clrMapOvr>
  <p:transition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ext Placeholder 3"/>
          <p:cNvSpPr txBox="1">
            <a:spLocks noGrp="1"/>
          </p:cNvSpPr>
          <p:nvPr>
            <p:ph type="body" idx="4294967295"/>
          </p:nvPr>
        </p:nvSpPr>
        <p:spPr>
          <a:xfrm>
            <a:off x="864000" y="468000"/>
            <a:ext cx="7689600" cy="524520"/>
          </a:xfrm>
        </p:spPr>
        <p:txBody>
          <a:bodyPr/>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marL="0" lvl="0" indent="0">
              <a:spcBef>
                <a:spcPts val="638"/>
              </a:spcBef>
              <a:spcAft>
                <a:spcPts val="1417"/>
              </a:spcAft>
              <a:buSzPts val="3657"/>
              <a:buBlip>
                <a:blip r:embed="rId3"/>
              </a:buBlip>
            </a:pPr>
            <a:r>
              <a:rPr lang="fr-BE">
                <a:solidFill>
                  <a:srgbClr val="000099"/>
                </a:solidFill>
                <a:latin typeface="Calibri" pitchFamily="18"/>
              </a:rPr>
              <a:t>Four et Cuisson des briques</a:t>
            </a:r>
          </a:p>
        </p:txBody>
      </p:sp>
      <p:pic>
        <p:nvPicPr>
          <p:cNvPr id="3" name="Image 2"/>
          <p:cNvPicPr>
            <a:picLocks noChangeAspect="1"/>
          </p:cNvPicPr>
          <p:nvPr/>
        </p:nvPicPr>
        <p:blipFill>
          <a:blip r:embed="rId4">
            <a:lum/>
            <a:alphaModFix/>
          </a:blip>
          <a:srcRect/>
          <a:stretch>
            <a:fillRect/>
          </a:stretch>
        </p:blipFill>
        <p:spPr>
          <a:xfrm>
            <a:off x="3960000" y="3888000"/>
            <a:ext cx="4968000" cy="2880000"/>
          </a:xfrm>
          <a:prstGeom prst="rect">
            <a:avLst/>
          </a:prstGeom>
          <a:noFill/>
          <a:ln>
            <a:noFill/>
          </a:ln>
        </p:spPr>
      </p:pic>
      <p:pic>
        <p:nvPicPr>
          <p:cNvPr id="4" name="Image 3"/>
          <p:cNvPicPr>
            <a:picLocks noChangeAspect="1"/>
          </p:cNvPicPr>
          <p:nvPr/>
        </p:nvPicPr>
        <p:blipFill>
          <a:blip r:embed="rId5">
            <a:lum/>
            <a:alphaModFix/>
          </a:blip>
          <a:srcRect/>
          <a:stretch>
            <a:fillRect/>
          </a:stretch>
        </p:blipFill>
        <p:spPr>
          <a:xfrm>
            <a:off x="288000" y="1080000"/>
            <a:ext cx="5409000" cy="3168000"/>
          </a:xfrm>
          <a:prstGeom prst="rect">
            <a:avLst/>
          </a:prstGeom>
          <a:noFill/>
          <a:ln>
            <a:noFill/>
          </a:ln>
        </p:spPr>
      </p:pic>
    </p:spTree>
  </p:cSld>
  <p:clrMapOvr>
    <a:masterClrMapping/>
  </p:clrMapOvr>
  <p:transition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ext Placeholder 3"/>
          <p:cNvSpPr txBox="1">
            <a:spLocks noGrp="1"/>
          </p:cNvSpPr>
          <p:nvPr>
            <p:ph type="body" idx="4294967295"/>
          </p:nvPr>
        </p:nvSpPr>
        <p:spPr>
          <a:xfrm>
            <a:off x="792000" y="648000"/>
            <a:ext cx="7689600" cy="576000"/>
          </a:xfrm>
        </p:spPr>
        <p:txBody>
          <a:bodyPr/>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marL="0" lvl="0" indent="0">
              <a:spcBef>
                <a:spcPts val="638"/>
              </a:spcBef>
              <a:spcAft>
                <a:spcPts val="1417"/>
              </a:spcAft>
              <a:buSzPts val="3657"/>
              <a:buBlip>
                <a:blip r:embed="rId3"/>
              </a:buBlip>
            </a:pPr>
            <a:r>
              <a:rPr lang="fr-BE">
                <a:solidFill>
                  <a:srgbClr val="000099"/>
                </a:solidFill>
                <a:latin typeface="Calibri" pitchFamily="18"/>
              </a:rPr>
              <a:t>Elevation de murs extérieurs</a:t>
            </a:r>
          </a:p>
        </p:txBody>
      </p:sp>
      <p:pic>
        <p:nvPicPr>
          <p:cNvPr id="3" name="Image 2"/>
          <p:cNvPicPr>
            <a:picLocks noChangeAspect="1"/>
          </p:cNvPicPr>
          <p:nvPr/>
        </p:nvPicPr>
        <p:blipFill>
          <a:blip r:embed="rId4">
            <a:lum/>
            <a:alphaModFix/>
          </a:blip>
          <a:srcRect/>
          <a:stretch>
            <a:fillRect/>
          </a:stretch>
        </p:blipFill>
        <p:spPr>
          <a:xfrm>
            <a:off x="4464000" y="3600000"/>
            <a:ext cx="4392000" cy="3024000"/>
          </a:xfrm>
          <a:prstGeom prst="rect">
            <a:avLst/>
          </a:prstGeom>
          <a:noFill/>
          <a:ln>
            <a:noFill/>
          </a:ln>
        </p:spPr>
      </p:pic>
      <p:pic>
        <p:nvPicPr>
          <p:cNvPr id="4" name="Image 3"/>
          <p:cNvPicPr>
            <a:picLocks noChangeAspect="1"/>
          </p:cNvPicPr>
          <p:nvPr/>
        </p:nvPicPr>
        <p:blipFill>
          <a:blip r:embed="rId5">
            <a:lum/>
            <a:alphaModFix/>
          </a:blip>
          <a:srcRect/>
          <a:stretch>
            <a:fillRect/>
          </a:stretch>
        </p:blipFill>
        <p:spPr>
          <a:xfrm>
            <a:off x="488520" y="1440000"/>
            <a:ext cx="4983480" cy="3168000"/>
          </a:xfrm>
          <a:prstGeom prst="rect">
            <a:avLst/>
          </a:prstGeom>
          <a:noFill/>
          <a:ln>
            <a:noFill/>
          </a:ln>
        </p:spPr>
      </p:pic>
    </p:spTree>
  </p:cSld>
  <p:clrMapOvr>
    <a:masterClrMapping/>
  </p:clrMapOvr>
  <p:transition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pic>
        <p:nvPicPr>
          <p:cNvPr id="2" name="Espace réservé du contenu 5"/>
          <p:cNvPicPr>
            <a:picLocks noChangeAspect="1"/>
          </p:cNvPicPr>
          <p:nvPr/>
        </p:nvPicPr>
        <p:blipFill>
          <a:blip r:embed="rId3">
            <a:lum/>
            <a:alphaModFix/>
          </a:blip>
          <a:srcRect/>
          <a:stretch>
            <a:fillRect/>
          </a:stretch>
        </p:blipFill>
        <p:spPr>
          <a:xfrm>
            <a:off x="3384000" y="349920"/>
            <a:ext cx="5545800" cy="3865319"/>
          </a:xfrm>
          <a:prstGeom prst="rect">
            <a:avLst/>
          </a:prstGeom>
          <a:noFill/>
          <a:ln>
            <a:noFill/>
          </a:ln>
        </p:spPr>
      </p:pic>
      <p:pic>
        <p:nvPicPr>
          <p:cNvPr id="3" name="Image 2"/>
          <p:cNvPicPr>
            <a:picLocks noChangeAspect="1"/>
          </p:cNvPicPr>
          <p:nvPr/>
        </p:nvPicPr>
        <p:blipFill>
          <a:blip r:embed="rId4">
            <a:lum/>
            <a:alphaModFix/>
          </a:blip>
          <a:srcRect/>
          <a:stretch>
            <a:fillRect/>
          </a:stretch>
        </p:blipFill>
        <p:spPr>
          <a:xfrm>
            <a:off x="216000" y="3168000"/>
            <a:ext cx="5400000" cy="3490200"/>
          </a:xfrm>
          <a:prstGeom prst="rect">
            <a:avLst/>
          </a:prstGeom>
          <a:noFill/>
          <a:ln>
            <a:noFill/>
          </a:ln>
        </p:spPr>
      </p:pic>
      <p:sp>
        <p:nvSpPr>
          <p:cNvPr id="4" name="Text Placeholder 3"/>
          <p:cNvSpPr txBox="1">
            <a:spLocks noGrp="1"/>
          </p:cNvSpPr>
          <p:nvPr>
            <p:ph type="body" idx="4294967295"/>
          </p:nvPr>
        </p:nvSpPr>
        <p:spPr>
          <a:xfrm>
            <a:off x="576000" y="432000"/>
            <a:ext cx="7761600" cy="576000"/>
          </a:xfrm>
        </p:spPr>
        <p:txBody>
          <a:bodyPr/>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marL="0" lvl="0" indent="0">
              <a:spcBef>
                <a:spcPts val="638"/>
              </a:spcBef>
              <a:spcAft>
                <a:spcPts val="1417"/>
              </a:spcAft>
              <a:buSzPts val="3657"/>
              <a:buBlip>
                <a:blip r:embed="rId5"/>
              </a:buBlip>
            </a:pPr>
            <a:r>
              <a:rPr lang="fr-BE">
                <a:solidFill>
                  <a:srgbClr val="000099"/>
                </a:solidFill>
                <a:latin typeface="Calibri" pitchFamily="18"/>
              </a:rPr>
              <a:t>Elevation des murs intérieurs</a:t>
            </a:r>
          </a:p>
        </p:txBody>
      </p:sp>
    </p:spTree>
  </p:cSld>
  <p:clrMapOvr>
    <a:masterClrMapping/>
  </p:clrMapOvr>
  <p:transition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ext Placeholder 3"/>
          <p:cNvSpPr txBox="1">
            <a:spLocks noGrp="1"/>
          </p:cNvSpPr>
          <p:nvPr>
            <p:ph type="body" idx="4294967295"/>
          </p:nvPr>
        </p:nvSpPr>
        <p:spPr>
          <a:xfrm>
            <a:off x="576000" y="432000"/>
            <a:ext cx="7761600" cy="576000"/>
          </a:xfrm>
        </p:spPr>
        <p:txBody>
          <a:bodyPr/>
          <a:lstStyle>
            <a:defPPr marL="432000" marR="0" lvl="0" indent="-324000" algn="l" rtl="0" hangingPunct="1">
              <a:lnSpc>
                <a:spcPct val="90000"/>
              </a:lnSpc>
              <a:spcBef>
                <a:spcPts val="0"/>
              </a:spcBef>
              <a:spcAft>
                <a:spcPts val="1414"/>
              </a:spcAft>
              <a:buSzPct val="45000"/>
              <a:buFont typeface="StarSymbol"/>
              <a:buNone/>
              <a:defRPr lang="en-US" sz="3200" b="0" i="0" u="none" strike="noStrike" kern="1200" spc="0">
                <a:ln>
                  <a:noFill/>
                </a:ln>
                <a:solidFill>
                  <a:srgbClr val="FFFFFF"/>
                </a:solidFill>
                <a:latin typeface="Calibri"/>
                <a:ea typeface="Microsoft YaHei" pitchFamily="2"/>
                <a:cs typeface="Mangal" pitchFamily="2"/>
              </a:defRPr>
            </a:defPPr>
            <a:lvl1pPr marL="432000" marR="0" lvl="0" indent="-324000" algn="l" rtl="0" hangingPunct="1">
              <a:lnSpc>
                <a:spcPct val="90000"/>
              </a:lnSpc>
              <a:spcBef>
                <a:spcPts val="0"/>
              </a:spcBef>
              <a:spcAft>
                <a:spcPts val="1414"/>
              </a:spcAft>
              <a:buSzPct val="45000"/>
              <a:buFont typeface="StarSymbol"/>
              <a:buChar char="●"/>
              <a:defRPr lang="en-US" sz="3200" b="0" i="0" u="none" strike="noStrike" kern="1200" spc="0">
                <a:ln>
                  <a:noFill/>
                </a:ln>
                <a:solidFill>
                  <a:srgbClr val="FFFFFF"/>
                </a:solidFill>
                <a:latin typeface="Calibri"/>
                <a:ea typeface="Microsoft YaHei" pitchFamily="2"/>
                <a:cs typeface="Mangal" pitchFamily="2"/>
              </a:defRPr>
            </a:lvl1pPr>
            <a:lvl2pPr marL="864000" marR="0" lvl="1" indent="-324000" algn="l" rtl="0" hangingPunct="1">
              <a:lnSpc>
                <a:spcPct val="90000"/>
              </a:lnSpc>
              <a:spcBef>
                <a:spcPts val="0"/>
              </a:spcBef>
              <a:spcAft>
                <a:spcPts val="1131"/>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2pPr>
            <a:lvl3pPr marL="1295999" marR="0" lvl="2" indent="-288000" algn="l" rtl="0" hangingPunct="1">
              <a:lnSpc>
                <a:spcPct val="90000"/>
              </a:lnSpc>
              <a:spcBef>
                <a:spcPts val="0"/>
              </a:spcBef>
              <a:spcAft>
                <a:spcPts val="848"/>
              </a:spcAft>
              <a:buSzPct val="45000"/>
              <a:buFont typeface="StarSymbol"/>
              <a:buChar char="●"/>
              <a:defRPr lang="en-US" sz="2400" b="0" i="0" u="none" strike="noStrike" kern="1200" spc="0">
                <a:ln>
                  <a:noFill/>
                </a:ln>
                <a:solidFill>
                  <a:srgbClr val="FFFFFF"/>
                </a:solidFill>
                <a:latin typeface="Calibri"/>
                <a:ea typeface="Microsoft YaHei" pitchFamily="2"/>
                <a:cs typeface="Mangal" pitchFamily="2"/>
              </a:defRPr>
            </a:lvl3pPr>
            <a:lvl4pPr marL="1728000" marR="0" lvl="3" indent="-216000" algn="l" rtl="0" hangingPunct="1">
              <a:lnSpc>
                <a:spcPct val="90000"/>
              </a:lnSpc>
              <a:spcBef>
                <a:spcPts val="0"/>
              </a:spcBef>
              <a:spcAft>
                <a:spcPts val="564"/>
              </a:spcAft>
              <a:buSzPct val="75000"/>
              <a:buFont typeface="StarSymbol"/>
              <a:buChar char="–"/>
              <a:defRPr lang="en-US" sz="2400" b="0" i="0" u="none" strike="noStrike" kern="1200" spc="0">
                <a:ln>
                  <a:noFill/>
                </a:ln>
                <a:solidFill>
                  <a:srgbClr val="FFFFFF"/>
                </a:solidFill>
                <a:latin typeface="Calibri"/>
                <a:ea typeface="Microsoft YaHei" pitchFamily="2"/>
                <a:cs typeface="Mangal" pitchFamily="2"/>
              </a:defRPr>
            </a:lvl4pPr>
            <a:lvl5pPr marL="2160000" marR="0" lvl="4"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5pPr>
            <a:lvl6pPr marL="2592000" marR="0" lvl="5"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6pPr>
            <a:lvl7pPr marL="3024000" marR="0" lvl="6"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7pPr>
            <a:lvl8pPr marL="3456000" marR="0" lvl="7"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8pPr>
            <a:lvl9pPr marL="3887999" marR="0" lvl="8" indent="-216000" algn="l" rtl="0" hangingPunct="1">
              <a:lnSpc>
                <a:spcPct val="90000"/>
              </a:lnSpc>
              <a:spcBef>
                <a:spcPts val="0"/>
              </a:spcBef>
              <a:spcAft>
                <a:spcPts val="281"/>
              </a:spcAft>
              <a:buSzPct val="45000"/>
              <a:buFont typeface="StarSymbol"/>
              <a:buChar char="●"/>
              <a:defRPr lang="en-US" sz="2000" b="0" i="0" u="none" strike="noStrike" kern="1200" spc="0">
                <a:ln>
                  <a:noFill/>
                </a:ln>
                <a:solidFill>
                  <a:srgbClr val="FFFFFF"/>
                </a:solidFill>
                <a:latin typeface="Calibri"/>
                <a:ea typeface="Microsoft YaHei" pitchFamily="2"/>
                <a:cs typeface="Mangal" pitchFamily="2"/>
              </a:defRPr>
            </a:lvl9pPr>
          </a:lstStyle>
          <a:p>
            <a:pPr marL="0" lvl="0" indent="0">
              <a:spcBef>
                <a:spcPts val="638"/>
              </a:spcBef>
              <a:spcAft>
                <a:spcPts val="1417"/>
              </a:spcAft>
              <a:buSzPts val="3657"/>
              <a:buBlip>
                <a:blip r:embed="rId3"/>
              </a:buBlip>
            </a:pPr>
            <a:r>
              <a:rPr lang="fr-BE">
                <a:solidFill>
                  <a:srgbClr val="000099"/>
                </a:solidFill>
                <a:latin typeface="Calibri" pitchFamily="18"/>
              </a:rPr>
              <a:t>Sciage de bois</a:t>
            </a:r>
          </a:p>
        </p:txBody>
      </p:sp>
      <p:pic>
        <p:nvPicPr>
          <p:cNvPr id="3" name="Espace réservé du contenu 3"/>
          <p:cNvPicPr>
            <a:picLocks noChangeAspect="1"/>
          </p:cNvPicPr>
          <p:nvPr/>
        </p:nvPicPr>
        <p:blipFill>
          <a:blip r:embed="rId4">
            <a:lum/>
            <a:alphaModFix/>
          </a:blip>
          <a:srcRect/>
          <a:stretch>
            <a:fillRect/>
          </a:stretch>
        </p:blipFill>
        <p:spPr>
          <a:xfrm>
            <a:off x="6299279" y="1052640"/>
            <a:ext cx="2700720" cy="3987360"/>
          </a:xfrm>
          <a:prstGeom prst="rect">
            <a:avLst/>
          </a:prstGeom>
          <a:noFill/>
          <a:ln>
            <a:noFill/>
          </a:ln>
        </p:spPr>
      </p:pic>
      <p:pic>
        <p:nvPicPr>
          <p:cNvPr id="4" name="Image 3"/>
          <p:cNvPicPr>
            <a:picLocks noChangeAspect="1"/>
          </p:cNvPicPr>
          <p:nvPr/>
        </p:nvPicPr>
        <p:blipFill>
          <a:blip r:embed="rId5">
            <a:lum/>
            <a:alphaModFix/>
          </a:blip>
          <a:srcRect/>
          <a:stretch>
            <a:fillRect/>
          </a:stretch>
        </p:blipFill>
        <p:spPr>
          <a:xfrm>
            <a:off x="576000" y="1695960"/>
            <a:ext cx="5616000" cy="4784040"/>
          </a:xfrm>
          <a:prstGeom prst="rect">
            <a:avLst/>
          </a:prstGeom>
          <a:noFill/>
          <a:ln>
            <a:noFill/>
          </a:ln>
        </p:spPr>
      </p:pic>
    </p:spTree>
  </p:cSld>
  <p:clrMapOvr>
    <a:masterClrMapping/>
  </p:clrMapOvr>
  <p:transition advTm="3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771</Words>
  <Application>Microsoft Office PowerPoint</Application>
  <PresentationFormat>Affichage à l'écran (4:3)</PresentationFormat>
  <Paragraphs>41</Paragraphs>
  <Slides>10</Slides>
  <Notes>10</Notes>
  <HiddenSlides>1</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10</vt:i4>
      </vt:variant>
    </vt:vector>
  </HeadingPairs>
  <TitlesOfParts>
    <vt:vector size="16" baseType="lpstr">
      <vt:lpstr>Arial</vt:lpstr>
      <vt:lpstr>Calibri</vt:lpstr>
      <vt:lpstr>StarSymbol</vt:lpstr>
      <vt:lpstr>Times New Roman</vt:lpstr>
      <vt:lpstr>Standard 2</vt:lpstr>
      <vt:lpstr>Standard 3</vt:lpstr>
      <vt:lpstr>MISSION HUMANITAIRE 2013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MISSIONS HUMANITAIRES  EN RDC 2009</dc:title>
  <dc:creator>Jean Michel Dupas</dc:creator>
  <cp:lastModifiedBy>Jean Michel Dupas</cp:lastModifiedBy>
  <cp:revision>40</cp:revision>
  <dcterms:modified xsi:type="dcterms:W3CDTF">2022-02-18T11:10:20Z</dcterms:modified>
</cp:coreProperties>
</file>