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1" r:id="rId15"/>
    <p:sldId id="292" r:id="rId16"/>
    <p:sldId id="293" r:id="rId17"/>
    <p:sldId id="294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hangingPunct="0">
              <a:defRPr sz="1400"/>
            </a:pPr>
            <a:endParaRPr lang="fr-FR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algn="r" hangingPunct="0">
              <a:defRPr sz="1400"/>
            </a:pPr>
            <a:fld id="{9A53E29E-4192-4D00-B17D-AF9223F96453}" type="datetimeFigureOut">
              <a:t>18/02/2022</a:t>
            </a:fld>
            <a:endParaRPr lang="fr-FR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hangingPunct="0">
              <a:defRPr sz="1400"/>
            </a:pPr>
            <a:endParaRPr lang="fr-FR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algn="r" hangingPunct="0">
              <a:defRPr sz="1400"/>
            </a:pPr>
            <a:fld id="{36583B01-32C1-42B5-A365-4020074E4FA7}" type="slidenum">
              <a:t>‹N°›</a:t>
            </a:fld>
            <a:endParaRPr lang="fr-FR" sz="12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28740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9C78EE5-09D7-4310-959F-D9E225BEA7E6}" type="datetimeFigureOut">
              <a:t>18/02/2022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32C9B95-32D2-410A-87B0-107ED114E0D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2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4800"/>
            <a:ext cx="4571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22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326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89700" y="649288"/>
            <a:ext cx="1922463" cy="309086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22313" y="649288"/>
            <a:ext cx="5614987" cy="30908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177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259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47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2313" y="2355850"/>
            <a:ext cx="3768725" cy="138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2355850"/>
            <a:ext cx="3768725" cy="138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753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388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536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934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912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7321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368719" y="649440"/>
            <a:ext cx="7042680" cy="1523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Cliquez pour éditer le format du texte-titreClick to edit Master title style</a:t>
            </a:r>
          </a:p>
        </p:txBody>
      </p:sp>
      <p:sp>
        <p:nvSpPr>
          <p:cNvPr id="3" name="Text Placeholder 6"/>
          <p:cNvSpPr txBox="1">
            <a:spLocks noGrp="1"/>
          </p:cNvSpPr>
          <p:nvPr>
            <p:ph type="body" idx="1"/>
          </p:nvPr>
        </p:nvSpPr>
        <p:spPr>
          <a:xfrm>
            <a:off x="721800" y="2355480"/>
            <a:ext cx="7689600" cy="1384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fr-BE"/>
              <a:t>Cliquez pour éditer le format du plan de texte</a:t>
            </a:r>
          </a:p>
          <a:p>
            <a:pPr lvl="1"/>
            <a:r>
              <a:rPr lang="fr-BE"/>
              <a:t>Second niveau de plan</a:t>
            </a:r>
          </a:p>
          <a:p>
            <a:pPr lvl="2"/>
            <a:r>
              <a:rPr lang="fr-BE"/>
              <a:t>Troisième niveau de plan</a:t>
            </a:r>
          </a:p>
          <a:p>
            <a:pPr lvl="3"/>
            <a:r>
              <a:rPr lang="fr-BE"/>
              <a:t>Quatrième niveau de plan</a:t>
            </a:r>
          </a:p>
          <a:p>
            <a:pPr lvl="4"/>
            <a:r>
              <a:rPr lang="fr-BE"/>
              <a:t>Cinquième niveau de plan</a:t>
            </a:r>
          </a:p>
          <a:p>
            <a:pPr lvl="5"/>
            <a:r>
              <a:rPr lang="fr-BE"/>
              <a:t>Sixième niveau de plan</a:t>
            </a:r>
          </a:p>
          <a:p>
            <a:pPr lvl="6"/>
            <a:r>
              <a:rPr lang="fr-BE"/>
              <a:t>Septième niveau de plan</a:t>
            </a:r>
          </a:p>
          <a:p>
            <a:pPr lvl="7"/>
            <a:r>
              <a:rPr lang="fr-BE"/>
              <a:t>Huitième niveau de plan</a:t>
            </a:r>
          </a:p>
          <a:p>
            <a:pPr lvl="0"/>
            <a:r>
              <a:rPr lang="fr-BE"/>
              <a:t>Neuvième niveau de planclick to…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5400" b="0" i="0" u="none" strike="noStrike" kern="1200" spc="0">
          <a:ln>
            <a:noFill/>
          </a:ln>
          <a:solidFill>
            <a:srgbClr val="FFFFFF"/>
          </a:solidFill>
          <a:latin typeface="Calibri" pitchFamily="18"/>
          <a:ea typeface="Microsoft YaHei" pitchFamily="2"/>
          <a:cs typeface="Arial" pitchFamily="2"/>
        </a:defRPr>
      </a:lvl1pPr>
    </p:titleStyle>
    <p:bodyStyle>
      <a:lvl1pPr lvl="0">
        <a:buSzPct val="45000"/>
        <a:buFont typeface="StarSymbol"/>
        <a:buChar char="●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1pPr>
      <a:lvl2pPr lvl="1">
        <a:buSzPct val="75000"/>
        <a:buFont typeface="StarSymbol"/>
        <a:buChar char="–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2pPr>
      <a:lvl3pPr lvl="2">
        <a:buSzPct val="45000"/>
        <a:buFont typeface="StarSymbol"/>
        <a:buChar char="●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3pPr>
      <a:lvl4pPr lvl="3">
        <a:buSzPct val="75000"/>
        <a:buFont typeface="StarSymbol"/>
        <a:buChar char="–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4pPr>
      <a:lvl5pPr lvl="4">
        <a:buSzPct val="45000"/>
        <a:buFont typeface="StarSymbol"/>
        <a:buChar char="●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5pPr>
      <a:lvl6pPr lvl="5">
        <a:buSzPct val="45000"/>
        <a:buFont typeface="StarSymbol"/>
        <a:buChar char="●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6pPr>
      <a:lvl7pPr lvl="6">
        <a:buSzPct val="45000"/>
        <a:buFont typeface="StarSymbol"/>
        <a:buChar char="●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7pPr>
      <a:lvl8pPr lvl="7">
        <a:buSzPct val="45000"/>
        <a:buFont typeface="StarSymbol"/>
        <a:buChar char="●"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8pPr>
      <a:lvl9pPr marL="0" marR="0" lvl="0" indent="0" algn="l" rtl="0" hangingPunct="1">
        <a:lnSpc>
          <a:spcPct val="90000"/>
        </a:lnSpc>
        <a:spcBef>
          <a:spcPts val="1998"/>
        </a:spcBef>
        <a:spcAft>
          <a:spcPts val="1417"/>
        </a:spcAft>
        <a:buNone/>
        <a:tabLst/>
        <a:defRPr lang="fr-BE" sz="10000" b="1" i="1" u="none" strike="noStrike" spc="0">
          <a:solidFill>
            <a:srgbClr val="FFFFFF"/>
          </a:solidFill>
          <a:latin typeface="Calibri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80520" y="324000"/>
            <a:ext cx="8381519" cy="72000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800">
                <a:solidFill>
                  <a:srgbClr val="000099"/>
                </a:solidFill>
              </a:rPr>
              <a:t>MISSION HUMANITAIRE 2014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1338840"/>
            <a:ext cx="8813519" cy="5331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Transport de lits et autres materiaux à Lokolama</a:t>
            </a: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2011320"/>
            <a:ext cx="4104000" cy="3244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152000" y="6048000"/>
            <a:ext cx="2649600" cy="57600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None/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Kinshasa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88000" y="4031999"/>
            <a:ext cx="5151600" cy="268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4160"/>
            <a:ext cx="8640000" cy="861839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Les travaux d'installation électrique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00" y="2196000"/>
            <a:ext cx="4536000" cy="43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44000" y="2196000"/>
            <a:ext cx="4464000" cy="43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4160"/>
            <a:ext cx="8640000" cy="861839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Les travaux de finitions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0" y="1296000"/>
            <a:ext cx="7200000" cy="45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760000" y="5832000"/>
            <a:ext cx="3240000" cy="64584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None/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Plafonds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216000"/>
            <a:ext cx="8640000" cy="72000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Pose de carrelage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4520" y="936000"/>
            <a:ext cx="5631480" cy="420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20000" y="3168000"/>
            <a:ext cx="4563360" cy="34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864000"/>
            <a:ext cx="8395560" cy="5810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216000"/>
            <a:ext cx="8640000" cy="72000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4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Vue d'en face du centre hospitalier</a:t>
            </a:r>
          </a:p>
        </p:txBody>
      </p:sp>
    </p:spTree>
  </p:cSld>
  <p:clrMapOvr>
    <a:masterClrMapping/>
  </p:clrMapOvr>
  <p:transition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7840" y="216000"/>
            <a:ext cx="8408160" cy="64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5840" y="72000"/>
            <a:ext cx="8066160" cy="66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792000"/>
            <a:ext cx="8568000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218160"/>
            <a:ext cx="8640000" cy="861839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None/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La vue arrière du centre hospitalier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4640" y="720000"/>
            <a:ext cx="8703360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218160"/>
            <a:ext cx="8640000" cy="861839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None/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Le bâtiment annexe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2000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Chargement de la baleinière St Martin au beach d'Inongo sur le lac Mai-Ndombe en Avril 2014</a:t>
            </a:r>
          </a:p>
        </p:txBody>
      </p:sp>
      <p:pic>
        <p:nvPicPr>
          <p:cNvPr id="3" name="Espace réservé du contenu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04000" y="3168000"/>
            <a:ext cx="4824000" cy="34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4520" y="1383840"/>
            <a:ext cx="4464000" cy="2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2359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Voyage à bord de la baleinière St Martin sur la rivière Lokoro en direction de Lokolama</a:t>
            </a:r>
          </a:p>
        </p:txBody>
      </p:sp>
      <p:pic>
        <p:nvPicPr>
          <p:cNvPr id="3" name="Espace réservé du contenu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1440000"/>
            <a:ext cx="5256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20000" y="3384000"/>
            <a:ext cx="4752000" cy="336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2359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Reprise des travaux du chantier dès mon arrivée à  Lokolama en avril 2014</a:t>
            </a:r>
          </a:p>
        </p:txBody>
      </p:sp>
      <p:pic>
        <p:nvPicPr>
          <p:cNvPr id="3" name="Espace réservé du contenu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1672199"/>
            <a:ext cx="5645520" cy="45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120000" y="3096000"/>
            <a:ext cx="2808000" cy="309600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None/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Construction des supports du château d'eau en béton armé.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2720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Construction du bassin de récupération d'eau de pluie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6520" y="1802880"/>
            <a:ext cx="7143480" cy="410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3079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Construction de fosses septiques et paratonnerre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1368000"/>
            <a:ext cx="4736160" cy="42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08000" y="2448000"/>
            <a:ext cx="4320000" cy="42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3440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Travaux de soudures, grillages de protections et portes metalliques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7840" y="1512000"/>
            <a:ext cx="8120160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1083960"/>
            <a:ext cx="7904160" cy="5252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3799"/>
            <a:ext cx="8813519" cy="1440360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4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Les portes metalliques.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44000" y="434160"/>
            <a:ext cx="8640000" cy="861839"/>
          </a:xfrm>
        </p:spPr>
        <p:txBody>
          <a:bodyPr/>
          <a:lstStyle>
            <a:def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48"/>
              </a:spcAft>
              <a:buSzPct val="45000"/>
              <a:buFont typeface="StarSymbol"/>
              <a:buChar char="●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4"/>
              </a:spcAft>
              <a:buSzPct val="75000"/>
              <a:buFont typeface="StarSymbol"/>
              <a:buChar char="–"/>
              <a:defRPr lang="en-US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1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spcAft>
                <a:spcPts val="1417"/>
              </a:spcAft>
              <a:buSzPts val="3657"/>
              <a:buBlip>
                <a:blip r:embed="rId3"/>
              </a:buBlip>
            </a:pPr>
            <a:r>
              <a:rPr lang="fr-BE">
                <a:solidFill>
                  <a:srgbClr val="000099"/>
                </a:solidFill>
                <a:latin typeface="Calibri" pitchFamily="18"/>
              </a:rPr>
              <a:t> Les grilles de protections metalliques.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000" y="1655999"/>
            <a:ext cx="8063999" cy="43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000">
    <p:fade/>
  </p:transition>
</p:sld>
</file>

<file path=ppt/theme/theme1.xml><?xml version="1.0" encoding="utf-8"?>
<a:theme xmlns:a="http://schemas.openxmlformats.org/drawingml/2006/main" name="Standard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137</Words>
  <Application>Microsoft Office PowerPoint</Application>
  <PresentationFormat>Affichage à l'écran (4:3)</PresentationFormat>
  <Paragraphs>19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StarSymbol</vt:lpstr>
      <vt:lpstr>Times New Roman</vt:lpstr>
      <vt:lpstr>Standard 3</vt:lpstr>
      <vt:lpstr>MISSION HUMANITAIRE 2014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MISSIONS HUMANITAIRES  EN RDC 2009</dc:title>
  <dc:creator>Jean Michel Dupas</dc:creator>
  <cp:lastModifiedBy>Jean Michel Dupas</cp:lastModifiedBy>
  <cp:revision>41</cp:revision>
  <dcterms:modified xsi:type="dcterms:W3CDTF">2022-02-18T11:13:31Z</dcterms:modified>
</cp:coreProperties>
</file>