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0" r:id="rId2"/>
    <p:sldId id="284" r:id="rId3"/>
    <p:sldId id="285" r:id="rId4"/>
    <p:sldId id="282" r:id="rId5"/>
    <p:sldId id="286" r:id="rId6"/>
    <p:sldId id="276" r:id="rId7"/>
    <p:sldId id="275" r:id="rId8"/>
    <p:sldId id="301" r:id="rId9"/>
    <p:sldId id="29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900D-65CF-452B-9987-DBF06A00518D}"/>
              </a:ext>
            </a:extLst>
          </p:cNvPr>
          <p:cNvSpPr txBox="1">
            <a:spLocks/>
          </p:cNvSpPr>
          <p:nvPr/>
        </p:nvSpPr>
        <p:spPr>
          <a:xfrm>
            <a:off x="240633" y="802298"/>
            <a:ext cx="11713944" cy="25414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LOKOLAMA</a:t>
            </a:r>
            <a:b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pose des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panneaux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solaires</a:t>
            </a:r>
            <a:b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Voyage 2020-2021 (suite)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0C9C9-4D3A-4B11-A2B7-014FC0AF4C85}"/>
              </a:ext>
            </a:extLst>
          </p:cNvPr>
          <p:cNvSpPr txBox="1">
            <a:spLocks/>
          </p:cNvSpPr>
          <p:nvPr/>
        </p:nvSpPr>
        <p:spPr>
          <a:xfrm>
            <a:off x="2417780" y="3531204"/>
            <a:ext cx="8637072" cy="977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pose des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panneaux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solaires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9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2EF7B3-1A59-4814-B979-404DE72B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7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6F5BF9-C2A2-4025-97E5-44FA627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282BA6E-5FEC-4EA6-A14F-203F3D7CFE24}"/>
              </a:ext>
            </a:extLst>
          </p:cNvPr>
          <p:cNvSpPr txBox="1"/>
          <p:nvPr/>
        </p:nvSpPr>
        <p:spPr>
          <a:xfrm>
            <a:off x="346509" y="298383"/>
            <a:ext cx="389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Placement des panneaux</a:t>
            </a:r>
          </a:p>
        </p:txBody>
      </p:sp>
    </p:spTree>
    <p:extLst>
      <p:ext uri="{BB962C8B-B14F-4D97-AF65-F5344CB8AC3E}">
        <p14:creationId xmlns:p14="http://schemas.microsoft.com/office/powerpoint/2010/main" val="289026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93116B-2EFF-4767-8E8D-1E3A8657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380" y="0"/>
            <a:ext cx="7669619" cy="57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3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BA4699-CAE6-4066-9128-6D019D6C0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0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B33CF6-F517-40EF-AFE5-7CBB1EE86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164E11A-33DE-490F-9D39-4F7D2B5D45EC}"/>
              </a:ext>
            </a:extLst>
          </p:cNvPr>
          <p:cNvSpPr txBox="1"/>
          <p:nvPr/>
        </p:nvSpPr>
        <p:spPr>
          <a:xfrm>
            <a:off x="548641" y="279133"/>
            <a:ext cx="378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Placement terminé</a:t>
            </a:r>
          </a:p>
        </p:txBody>
      </p:sp>
    </p:spTree>
    <p:extLst>
      <p:ext uri="{BB962C8B-B14F-4D97-AF65-F5344CB8AC3E}">
        <p14:creationId xmlns:p14="http://schemas.microsoft.com/office/powerpoint/2010/main" val="218250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ABAB53-960C-4DCF-A240-EACE51510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F7504D6-065C-4EE6-9596-7C39A346AC5C}"/>
              </a:ext>
            </a:extLst>
          </p:cNvPr>
          <p:cNvSpPr txBox="1"/>
          <p:nvPr/>
        </p:nvSpPr>
        <p:spPr>
          <a:xfrm>
            <a:off x="298383" y="462013"/>
            <a:ext cx="2858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Liaison panneaux et circuit électrique. </a:t>
            </a:r>
          </a:p>
          <a:p>
            <a:r>
              <a:rPr lang="fr-B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Placement de l’onduleur et des batteries</a:t>
            </a:r>
          </a:p>
          <a:p>
            <a:r>
              <a:rPr lang="fr-B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Formation d’un technicien sur place.</a:t>
            </a:r>
          </a:p>
        </p:txBody>
      </p:sp>
    </p:spTree>
    <p:extLst>
      <p:ext uri="{BB962C8B-B14F-4D97-AF65-F5344CB8AC3E}">
        <p14:creationId xmlns:p14="http://schemas.microsoft.com/office/powerpoint/2010/main" val="416871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99748BA-5315-4551-A554-817B62A7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099" y="288758"/>
            <a:ext cx="8001802" cy="60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5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C36204-AF4C-4B56-9C26-B04048DD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29" y="143792"/>
            <a:ext cx="8038838" cy="58864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F24BDAC-B13E-46EF-97D4-EC7BBCC5A6B6}"/>
              </a:ext>
            </a:extLst>
          </p:cNvPr>
          <p:cNvSpPr txBox="1"/>
          <p:nvPr/>
        </p:nvSpPr>
        <p:spPr>
          <a:xfrm>
            <a:off x="510139" y="4610501"/>
            <a:ext cx="1109792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remerciement très chaleureux à tous les bénévoles et généreux donateurs qui ont contribués à la réussite de ce superbe projet</a:t>
            </a:r>
          </a:p>
        </p:txBody>
      </p:sp>
    </p:spTree>
    <p:extLst>
      <p:ext uri="{BB962C8B-B14F-4D97-AF65-F5344CB8AC3E}">
        <p14:creationId xmlns:p14="http://schemas.microsoft.com/office/powerpoint/2010/main" val="394068787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tf00001245</Template>
  <TotalTime>191</TotalTime>
  <Words>61</Words>
  <Application>Microsoft Office PowerPoint</Application>
  <PresentationFormat>Grand écran</PresentationFormat>
  <Paragraphs>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Times New Roman</vt:lpstr>
      <vt:lpstr>Galerie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pose des panneaux solaires Voyage 2020-2021</dc:title>
  <dc:creator>Jean Michel Dupas</dc:creator>
  <cp:lastModifiedBy>Jean Michel Dupas</cp:lastModifiedBy>
  <cp:revision>25</cp:revision>
  <dcterms:created xsi:type="dcterms:W3CDTF">2021-06-25T11:45:20Z</dcterms:created>
  <dcterms:modified xsi:type="dcterms:W3CDTF">2022-02-18T10:57:47Z</dcterms:modified>
</cp:coreProperties>
</file>